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inson Stacey" initials="RS" lastIdx="0" clrIdx="0">
    <p:extLst>
      <p:ext uri="{19B8F6BF-5375-455C-9EA6-DF929625EA0E}">
        <p15:presenceInfo xmlns:p15="http://schemas.microsoft.com/office/powerpoint/2012/main" userId="S-1-5-21-4025843604-983706789-3528300023-151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E6B00-61E1-496B-B923-B24ED96F1E46}" type="doc">
      <dgm:prSet loTypeId="urn:microsoft.com/office/officeart/2018/5/layout/IconCircleLabelList#1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827A03C-64B4-484E-B0EE-322A2E0E9FD9}">
      <dgm:prSet/>
      <dgm:spPr/>
      <dgm:t>
        <a:bodyPr/>
        <a:lstStyle/>
        <a:p>
          <a:pPr>
            <a:defRPr cap="all"/>
          </a:pPr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Nursing Pathway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Healthcare Support Worker – Level 2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Senior Healthcare Support worker - Level 3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Nursing Associate –</a:t>
          </a: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 Level 5 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Registered Nurse – Level 6 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32AD0BC-7692-4612-85CB-020F0F9FF805}" type="parTrans" cxnId="{B57D9B08-66FF-48E7-BF4A-9108EC067CC0}">
      <dgm:prSet/>
      <dgm:spPr/>
      <dgm:t>
        <a:bodyPr/>
        <a:lstStyle/>
        <a:p>
          <a:endParaRPr lang="en-US"/>
        </a:p>
      </dgm:t>
    </dgm:pt>
    <dgm:pt modelId="{69619FC3-D486-42E6-84BE-CCEF5FE38A74}" type="sibTrans" cxnId="{B57D9B08-66FF-48E7-BF4A-9108EC067CC0}">
      <dgm:prSet/>
      <dgm:spPr/>
      <dgm:t>
        <a:bodyPr/>
        <a:lstStyle/>
        <a:p>
          <a:endParaRPr lang="en-US"/>
        </a:p>
      </dgm:t>
    </dgm:pt>
    <dgm:pt modelId="{4A83A6F1-8F2D-4943-9CD4-3D7250B8FC5F}">
      <dgm:prSet/>
      <dgm:spPr/>
      <dgm:t>
        <a:bodyPr/>
        <a:lstStyle/>
        <a:p>
          <a:pPr>
            <a:defRPr cap="all"/>
          </a:pPr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Allied Health Professional Pathway</a:t>
          </a:r>
        </a:p>
        <a:p>
          <a:pPr>
            <a:defRPr cap="all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Healthcare Support Worker - Level 2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Senior Healthcare Support worker - Level 3</a:t>
          </a:r>
        </a:p>
        <a:p>
          <a:pPr>
            <a:buFont typeface="Wingdings" panose="05000000000000000000" pitchFamily="2" charset="2"/>
            <a:buChar char="ü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AHP Support pathway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Assistant Practitioner – Level 5</a:t>
          </a: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Physio / OT/ ODP/ Dietician / Podiatrist / Orthotist / Therapeutic or Diagnostic Radiographer / Speech and Language Therapist – Level 6 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E566B09-AF88-412A-A1F5-918C791B0964}" type="parTrans" cxnId="{7B92C2F6-D597-45F7-AE34-D1D867787692}">
      <dgm:prSet/>
      <dgm:spPr/>
      <dgm:t>
        <a:bodyPr/>
        <a:lstStyle/>
        <a:p>
          <a:endParaRPr lang="en-US"/>
        </a:p>
      </dgm:t>
    </dgm:pt>
    <dgm:pt modelId="{DAABF728-9594-48E0-918E-1D9DE5C5494A}" type="sibTrans" cxnId="{7B92C2F6-D597-45F7-AE34-D1D867787692}">
      <dgm:prSet/>
      <dgm:spPr/>
      <dgm:t>
        <a:bodyPr/>
        <a:lstStyle/>
        <a:p>
          <a:endParaRPr lang="en-US"/>
        </a:p>
      </dgm:t>
    </dgm:pt>
    <dgm:pt modelId="{6390EE12-2215-4F91-93D9-C8DBEAAEE533}">
      <dgm:prSet/>
      <dgm:spPr/>
      <dgm:t>
        <a:bodyPr/>
        <a:lstStyle/>
        <a:p>
          <a:pPr>
            <a:defRPr cap="all"/>
          </a:pPr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Human Resources Pathway</a:t>
          </a: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Customer Service Practitioner – Level 2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HR Support – Level 3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HR Consultant / Business Partner – Level 5 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341956-1DBE-44BA-B404-A2BF27BE1A35}" type="parTrans" cxnId="{EC983AA2-B950-4AF4-8FCB-0D6F14474F95}">
      <dgm:prSet/>
      <dgm:spPr/>
      <dgm:t>
        <a:bodyPr/>
        <a:lstStyle/>
        <a:p>
          <a:endParaRPr lang="en-US"/>
        </a:p>
      </dgm:t>
    </dgm:pt>
    <dgm:pt modelId="{C7C7E3C7-30FD-4AC3-9506-87F0E83753AB}" type="sibTrans" cxnId="{EC983AA2-B950-4AF4-8FCB-0D6F14474F95}">
      <dgm:prSet/>
      <dgm:spPr/>
      <dgm:t>
        <a:bodyPr/>
        <a:lstStyle/>
        <a:p>
          <a:endParaRPr lang="en-US"/>
        </a:p>
      </dgm:t>
    </dgm:pt>
    <dgm:pt modelId="{EFACFDE5-2232-47AA-887F-8B361976DB25}">
      <dgm:prSet/>
      <dgm:spPr/>
      <dgm:t>
        <a:bodyPr/>
        <a:lstStyle/>
        <a:p>
          <a:pPr>
            <a:defRPr cap="all"/>
          </a:pPr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Administration Pathway</a:t>
          </a:r>
        </a:p>
        <a:p>
          <a:pPr>
            <a:defRPr cap="all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Customer Service Practitioner – Level 2</a:t>
          </a: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Business Administrator – Level 3 </a:t>
          </a:r>
        </a:p>
        <a:p>
          <a:pPr>
            <a:buNone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Department Manager – Level 5 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Chartered Manager – Level 6 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Senior Leader  - Level 7</a:t>
          </a:r>
          <a:r>
            <a:rPr lang="en-GB" dirty="0"/>
            <a:t> </a:t>
          </a:r>
          <a:endParaRPr lang="en-US" dirty="0"/>
        </a:p>
      </dgm:t>
    </dgm:pt>
    <dgm:pt modelId="{9C079372-04F1-4317-95F2-1A0DE41ADD74}" type="parTrans" cxnId="{92686E08-4915-42B9-BFD5-2343F0E21F2F}">
      <dgm:prSet/>
      <dgm:spPr/>
      <dgm:t>
        <a:bodyPr/>
        <a:lstStyle/>
        <a:p>
          <a:endParaRPr lang="en-US"/>
        </a:p>
      </dgm:t>
    </dgm:pt>
    <dgm:pt modelId="{667FB19C-7E37-4D8A-83E2-8EE4E0E00AE9}" type="sibTrans" cxnId="{92686E08-4915-42B9-BFD5-2343F0E21F2F}">
      <dgm:prSet/>
      <dgm:spPr/>
      <dgm:t>
        <a:bodyPr/>
        <a:lstStyle/>
        <a:p>
          <a:endParaRPr lang="en-US"/>
        </a:p>
      </dgm:t>
    </dgm:pt>
    <dgm:pt modelId="{6171549C-E8AA-493D-B094-7772A5565D63}">
      <dgm:prSet/>
      <dgm:spPr/>
      <dgm:t>
        <a:bodyPr/>
        <a:lstStyle/>
        <a:p>
          <a:pPr>
            <a:defRPr cap="all"/>
          </a:pPr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Finance pathway</a:t>
          </a:r>
        </a:p>
        <a:p>
          <a:pPr>
            <a:defRPr cap="all"/>
          </a:pP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Accounts Assistant – Level 2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Assistant Accountant – Level 3 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Accounting Technician – Level 4 </a:t>
          </a:r>
        </a:p>
        <a:p>
          <a:pPr>
            <a:buFont typeface="Wingdings" panose="05000000000000000000" pitchFamily="2" charset="2"/>
            <a:buChar char="Ø"/>
          </a:pPr>
          <a:endParaRPr lang="en-GB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>
            <a:buFont typeface="Wingdings" panose="05000000000000000000" pitchFamily="2" charset="2"/>
            <a:buChar char="Ø"/>
          </a:pPr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Professional Accountant – Level 7  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40ECCB2-CD61-49A0-BE04-F948C4722F55}" type="sibTrans" cxnId="{869E6D8A-9D70-409B-BE64-3DA1AA099D1B}">
      <dgm:prSet/>
      <dgm:spPr/>
      <dgm:t>
        <a:bodyPr/>
        <a:lstStyle/>
        <a:p>
          <a:endParaRPr lang="en-US"/>
        </a:p>
      </dgm:t>
    </dgm:pt>
    <dgm:pt modelId="{2A97B935-5C14-46F9-A6E7-6E73110DD317}" type="parTrans" cxnId="{869E6D8A-9D70-409B-BE64-3DA1AA099D1B}">
      <dgm:prSet/>
      <dgm:spPr/>
      <dgm:t>
        <a:bodyPr/>
        <a:lstStyle/>
        <a:p>
          <a:endParaRPr lang="en-US"/>
        </a:p>
      </dgm:t>
    </dgm:pt>
    <dgm:pt modelId="{5E492EC2-3AC9-4B14-8383-0E9ECBEF5C63}" type="pres">
      <dgm:prSet presAssocID="{7A0E6B00-61E1-496B-B923-B24ED96F1E46}" presName="root" presStyleCnt="0">
        <dgm:presLayoutVars>
          <dgm:dir/>
          <dgm:resizeHandles val="exact"/>
        </dgm:presLayoutVars>
      </dgm:prSet>
      <dgm:spPr/>
    </dgm:pt>
    <dgm:pt modelId="{9B31AC87-FEC5-4476-AB78-9F57879A0467}" type="pres">
      <dgm:prSet presAssocID="{E827A03C-64B4-484E-B0EE-322A2E0E9FD9}" presName="compNode" presStyleCnt="0"/>
      <dgm:spPr/>
    </dgm:pt>
    <dgm:pt modelId="{5902B588-EAD9-4C4F-B21B-30D11352C59F}" type="pres">
      <dgm:prSet presAssocID="{E827A03C-64B4-484E-B0EE-322A2E0E9FD9}" presName="iconBgRect" presStyleLbl="bgShp" presStyleIdx="0" presStyleCnt="5"/>
      <dgm:spPr/>
    </dgm:pt>
    <dgm:pt modelId="{3D364F7E-B241-4810-B59D-BA997666779A}" type="pres">
      <dgm:prSet presAssocID="{E827A03C-64B4-484E-B0EE-322A2E0E9FD9}" presName="iconRect" presStyleLbl="nod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FEF990F9-85D9-418A-91AF-340CC65AF901}" type="pres">
      <dgm:prSet presAssocID="{E827A03C-64B4-484E-B0EE-322A2E0E9FD9}" presName="spaceRect" presStyleCnt="0"/>
      <dgm:spPr/>
    </dgm:pt>
    <dgm:pt modelId="{BAC7FAED-5333-44F3-930D-FAB64EF7DEC0}" type="pres">
      <dgm:prSet presAssocID="{E827A03C-64B4-484E-B0EE-322A2E0E9FD9}" presName="textRect" presStyleLbl="revTx" presStyleIdx="0" presStyleCnt="5" custScaleX="100000" custScaleY="91288">
        <dgm:presLayoutVars>
          <dgm:chMax val="1"/>
          <dgm:chPref val="1"/>
        </dgm:presLayoutVars>
      </dgm:prSet>
      <dgm:spPr/>
    </dgm:pt>
    <dgm:pt modelId="{54CFBB75-24A8-4D62-8B80-558D35C1F04C}" type="pres">
      <dgm:prSet presAssocID="{69619FC3-D486-42E6-84BE-CCEF5FE38A74}" presName="sibTrans" presStyleCnt="0"/>
      <dgm:spPr/>
    </dgm:pt>
    <dgm:pt modelId="{595C3E2D-CB91-4245-A1A9-E8C4715C79A2}" type="pres">
      <dgm:prSet presAssocID="{4A83A6F1-8F2D-4943-9CD4-3D7250B8FC5F}" presName="compNode" presStyleCnt="0"/>
      <dgm:spPr/>
    </dgm:pt>
    <dgm:pt modelId="{A4E5DC6C-C179-46C0-B382-4F8EE1C3EFA6}" type="pres">
      <dgm:prSet presAssocID="{4A83A6F1-8F2D-4943-9CD4-3D7250B8FC5F}" presName="iconBgRect" presStyleLbl="bgShp" presStyleIdx="1" presStyleCnt="5"/>
      <dgm:spPr/>
    </dgm:pt>
    <dgm:pt modelId="{A37154FA-1F23-4086-B884-6209E235B656}" type="pres">
      <dgm:prSet presAssocID="{4A83A6F1-8F2D-4943-9CD4-3D7250B8FC5F}" presName="iconRect" presStyleLbl="nod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2E383AA3-6B0F-426F-80DD-41406AD115F5}" type="pres">
      <dgm:prSet presAssocID="{4A83A6F1-8F2D-4943-9CD4-3D7250B8FC5F}" presName="spaceRect" presStyleCnt="0"/>
      <dgm:spPr/>
    </dgm:pt>
    <dgm:pt modelId="{B2406C9F-312B-4CAD-9B63-3B1B248F2190}" type="pres">
      <dgm:prSet presAssocID="{4A83A6F1-8F2D-4943-9CD4-3D7250B8FC5F}" presName="textRect" presStyleLbl="revTx" presStyleIdx="1" presStyleCnt="5" custScaleX="157422" custLinFactNeighborX="953" custLinFactNeighborY="-5610">
        <dgm:presLayoutVars>
          <dgm:chMax val="1"/>
          <dgm:chPref val="1"/>
        </dgm:presLayoutVars>
      </dgm:prSet>
      <dgm:spPr/>
    </dgm:pt>
    <dgm:pt modelId="{C860D20C-27D1-4A41-ABA2-38C51A974813}" type="pres">
      <dgm:prSet presAssocID="{DAABF728-9594-48E0-918E-1D9DE5C5494A}" presName="sibTrans" presStyleCnt="0"/>
      <dgm:spPr/>
    </dgm:pt>
    <dgm:pt modelId="{B28639C7-5DEB-4871-97C3-C79286D41277}" type="pres">
      <dgm:prSet presAssocID="{6390EE12-2215-4F91-93D9-C8DBEAAEE533}" presName="compNode" presStyleCnt="0"/>
      <dgm:spPr/>
    </dgm:pt>
    <dgm:pt modelId="{6413D1C0-E6C7-453A-B051-BB829D9EA892}" type="pres">
      <dgm:prSet presAssocID="{6390EE12-2215-4F91-93D9-C8DBEAAEE533}" presName="iconBgRect" presStyleLbl="bgShp" presStyleIdx="2" presStyleCnt="5"/>
      <dgm:spPr/>
    </dgm:pt>
    <dgm:pt modelId="{20BB57D0-F3E2-461C-9B33-9569CAE21A6C}" type="pres">
      <dgm:prSet presAssocID="{6390EE12-2215-4F91-93D9-C8DBEAAEE533}" presName="iconRect" presStyleLbl="nod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FAB14019-F4BA-42C7-AED8-090DACA54FD0}" type="pres">
      <dgm:prSet presAssocID="{6390EE12-2215-4F91-93D9-C8DBEAAEE533}" presName="spaceRect" presStyleCnt="0"/>
      <dgm:spPr/>
    </dgm:pt>
    <dgm:pt modelId="{F261B78E-6E42-4348-BDB9-1F8A22FF2BF3}" type="pres">
      <dgm:prSet presAssocID="{6390EE12-2215-4F91-93D9-C8DBEAAEE533}" presName="textRect" presStyleLbl="revTx" presStyleIdx="2" presStyleCnt="5" custLinFactNeighborY="-7987">
        <dgm:presLayoutVars>
          <dgm:chMax val="1"/>
          <dgm:chPref val="1"/>
        </dgm:presLayoutVars>
      </dgm:prSet>
      <dgm:spPr/>
    </dgm:pt>
    <dgm:pt modelId="{0EDD7171-61B4-4C05-968E-E716F9812A54}" type="pres">
      <dgm:prSet presAssocID="{C7C7E3C7-30FD-4AC3-9506-87F0E83753AB}" presName="sibTrans" presStyleCnt="0"/>
      <dgm:spPr/>
    </dgm:pt>
    <dgm:pt modelId="{4DA5637D-8B82-4308-885E-3DC11BC2F232}" type="pres">
      <dgm:prSet presAssocID="{EFACFDE5-2232-47AA-887F-8B361976DB25}" presName="compNode" presStyleCnt="0"/>
      <dgm:spPr/>
    </dgm:pt>
    <dgm:pt modelId="{FABF5802-B596-4671-BF6B-143B28EEE357}" type="pres">
      <dgm:prSet presAssocID="{EFACFDE5-2232-47AA-887F-8B361976DB25}" presName="iconBgRect" presStyleLbl="bgShp" presStyleIdx="3" presStyleCnt="5"/>
      <dgm:spPr/>
    </dgm:pt>
    <dgm:pt modelId="{7094CBC4-D853-4F5D-845F-9A1DACDD0420}" type="pres">
      <dgm:prSet presAssocID="{EFACFDE5-2232-47AA-887F-8B361976DB25}" presName="iconRect" presStyleLbl="node1" presStyleIdx="3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9D076782-7336-4927-8FC8-1B4F3ACEE5F7}" type="pres">
      <dgm:prSet presAssocID="{EFACFDE5-2232-47AA-887F-8B361976DB25}" presName="spaceRect" presStyleCnt="0"/>
      <dgm:spPr/>
    </dgm:pt>
    <dgm:pt modelId="{1366FD00-3AD5-4E34-969E-D143FFD0C898}" type="pres">
      <dgm:prSet presAssocID="{EFACFDE5-2232-47AA-887F-8B361976DB25}" presName="textRect" presStyleLbl="revTx" presStyleIdx="3" presStyleCnt="5" custScaleX="117099">
        <dgm:presLayoutVars>
          <dgm:chMax val="1"/>
          <dgm:chPref val="1"/>
        </dgm:presLayoutVars>
      </dgm:prSet>
      <dgm:spPr/>
    </dgm:pt>
    <dgm:pt modelId="{178BBF78-9C32-4CD3-BC0B-50C73228589F}" type="pres">
      <dgm:prSet presAssocID="{667FB19C-7E37-4D8A-83E2-8EE4E0E00AE9}" presName="sibTrans" presStyleCnt="0"/>
      <dgm:spPr/>
    </dgm:pt>
    <dgm:pt modelId="{B77801F3-7B66-423C-B7AA-B5038F0A18DA}" type="pres">
      <dgm:prSet presAssocID="{6171549C-E8AA-493D-B094-7772A5565D63}" presName="compNode" presStyleCnt="0"/>
      <dgm:spPr/>
    </dgm:pt>
    <dgm:pt modelId="{620D5662-C71E-4DD7-81BE-CE78F867597B}" type="pres">
      <dgm:prSet presAssocID="{6171549C-E8AA-493D-B094-7772A5565D63}" presName="iconBgRect" presStyleLbl="bgShp" presStyleIdx="4" presStyleCnt="5"/>
      <dgm:spPr/>
    </dgm:pt>
    <dgm:pt modelId="{79C71FEB-9B60-4C45-B4F4-D13134BCCF7E}" type="pres">
      <dgm:prSet presAssocID="{6171549C-E8AA-493D-B094-7772A5565D63}" presName="iconRect" presStyleLbl="nod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215B4314-F811-4602-BC0A-D4696DA0B54D}" type="pres">
      <dgm:prSet presAssocID="{6171549C-E8AA-493D-B094-7772A5565D63}" presName="spaceRect" presStyleCnt="0"/>
      <dgm:spPr/>
    </dgm:pt>
    <dgm:pt modelId="{28861602-DEB1-47EA-9C75-AD3141267A3C}" type="pres">
      <dgm:prSet presAssocID="{6171549C-E8AA-493D-B094-7772A5565D63}" presName="textRect" presStyleLbl="revTx" presStyleIdx="4" presStyleCnt="5" custScaleX="104896">
        <dgm:presLayoutVars>
          <dgm:chMax val="1"/>
          <dgm:chPref val="1"/>
        </dgm:presLayoutVars>
      </dgm:prSet>
      <dgm:spPr/>
    </dgm:pt>
  </dgm:ptLst>
  <dgm:cxnLst>
    <dgm:cxn modelId="{92686E08-4915-42B9-BFD5-2343F0E21F2F}" srcId="{7A0E6B00-61E1-496B-B923-B24ED96F1E46}" destId="{EFACFDE5-2232-47AA-887F-8B361976DB25}" srcOrd="3" destOrd="0" parTransId="{9C079372-04F1-4317-95F2-1A0DE41ADD74}" sibTransId="{667FB19C-7E37-4D8A-83E2-8EE4E0E00AE9}"/>
    <dgm:cxn modelId="{B57D9B08-66FF-48E7-BF4A-9108EC067CC0}" srcId="{7A0E6B00-61E1-496B-B923-B24ED96F1E46}" destId="{E827A03C-64B4-484E-B0EE-322A2E0E9FD9}" srcOrd="0" destOrd="0" parTransId="{232AD0BC-7692-4612-85CB-020F0F9FF805}" sibTransId="{69619FC3-D486-42E6-84BE-CCEF5FE38A74}"/>
    <dgm:cxn modelId="{CA31E325-F8F7-4678-98A8-1DE6AA6D5E26}" type="presOf" srcId="{6390EE12-2215-4F91-93D9-C8DBEAAEE533}" destId="{F261B78E-6E42-4348-BDB9-1F8A22FF2BF3}" srcOrd="0" destOrd="0" presId="urn:microsoft.com/office/officeart/2018/5/layout/IconCircleLabelList#1"/>
    <dgm:cxn modelId="{4C6FBF49-8AF0-4F2A-883F-95D2FE02160B}" type="presOf" srcId="{4A83A6F1-8F2D-4943-9CD4-3D7250B8FC5F}" destId="{B2406C9F-312B-4CAD-9B63-3B1B248F2190}" srcOrd="0" destOrd="0" presId="urn:microsoft.com/office/officeart/2018/5/layout/IconCircleLabelList#1"/>
    <dgm:cxn modelId="{22C97280-331C-4C9E-879D-86DE8F5C0547}" type="presOf" srcId="{E827A03C-64B4-484E-B0EE-322A2E0E9FD9}" destId="{BAC7FAED-5333-44F3-930D-FAB64EF7DEC0}" srcOrd="0" destOrd="0" presId="urn:microsoft.com/office/officeart/2018/5/layout/IconCircleLabelList#1"/>
    <dgm:cxn modelId="{869E6D8A-9D70-409B-BE64-3DA1AA099D1B}" srcId="{7A0E6B00-61E1-496B-B923-B24ED96F1E46}" destId="{6171549C-E8AA-493D-B094-7772A5565D63}" srcOrd="4" destOrd="0" parTransId="{2A97B935-5C14-46F9-A6E7-6E73110DD317}" sibTransId="{740ECCB2-CD61-49A0-BE04-F948C4722F55}"/>
    <dgm:cxn modelId="{63BBFFA1-C15B-4DD7-BE73-0432F9A86F4B}" type="presOf" srcId="{EFACFDE5-2232-47AA-887F-8B361976DB25}" destId="{1366FD00-3AD5-4E34-969E-D143FFD0C898}" srcOrd="0" destOrd="0" presId="urn:microsoft.com/office/officeart/2018/5/layout/IconCircleLabelList#1"/>
    <dgm:cxn modelId="{EC983AA2-B950-4AF4-8FCB-0D6F14474F95}" srcId="{7A0E6B00-61E1-496B-B923-B24ED96F1E46}" destId="{6390EE12-2215-4F91-93D9-C8DBEAAEE533}" srcOrd="2" destOrd="0" parTransId="{84341956-1DBE-44BA-B404-A2BF27BE1A35}" sibTransId="{C7C7E3C7-30FD-4AC3-9506-87F0E83753AB}"/>
    <dgm:cxn modelId="{A416E3C9-6A69-42D3-AB27-3D0EB6BE38C5}" type="presOf" srcId="{7A0E6B00-61E1-496B-B923-B24ED96F1E46}" destId="{5E492EC2-3AC9-4B14-8383-0E9ECBEF5C63}" srcOrd="0" destOrd="0" presId="urn:microsoft.com/office/officeart/2018/5/layout/IconCircleLabelList#1"/>
    <dgm:cxn modelId="{670E83DD-70C1-470E-B477-A0F41C889CA7}" type="presOf" srcId="{6171549C-E8AA-493D-B094-7772A5565D63}" destId="{28861602-DEB1-47EA-9C75-AD3141267A3C}" srcOrd="0" destOrd="0" presId="urn:microsoft.com/office/officeart/2018/5/layout/IconCircleLabelList#1"/>
    <dgm:cxn modelId="{7B92C2F6-D597-45F7-AE34-D1D867787692}" srcId="{7A0E6B00-61E1-496B-B923-B24ED96F1E46}" destId="{4A83A6F1-8F2D-4943-9CD4-3D7250B8FC5F}" srcOrd="1" destOrd="0" parTransId="{4E566B09-AF88-412A-A1F5-918C791B0964}" sibTransId="{DAABF728-9594-48E0-918E-1D9DE5C5494A}"/>
    <dgm:cxn modelId="{BDFC8234-669E-41D3-80CC-5EBB0D6707A2}" type="presParOf" srcId="{5E492EC2-3AC9-4B14-8383-0E9ECBEF5C63}" destId="{9B31AC87-FEC5-4476-AB78-9F57879A0467}" srcOrd="0" destOrd="0" presId="urn:microsoft.com/office/officeart/2018/5/layout/IconCircleLabelList#1"/>
    <dgm:cxn modelId="{8BB7BC1D-5D6A-4D60-B504-F12272E0EF02}" type="presParOf" srcId="{9B31AC87-FEC5-4476-AB78-9F57879A0467}" destId="{5902B588-EAD9-4C4F-B21B-30D11352C59F}" srcOrd="0" destOrd="0" presId="urn:microsoft.com/office/officeart/2018/5/layout/IconCircleLabelList#1"/>
    <dgm:cxn modelId="{651185BC-3094-4F20-B872-2F0FA8F579ED}" type="presParOf" srcId="{9B31AC87-FEC5-4476-AB78-9F57879A0467}" destId="{3D364F7E-B241-4810-B59D-BA997666779A}" srcOrd="1" destOrd="0" presId="urn:microsoft.com/office/officeart/2018/5/layout/IconCircleLabelList#1"/>
    <dgm:cxn modelId="{9F40D30A-AF4A-4429-B42D-DC1A4AB7F710}" type="presParOf" srcId="{9B31AC87-FEC5-4476-AB78-9F57879A0467}" destId="{FEF990F9-85D9-418A-91AF-340CC65AF901}" srcOrd="2" destOrd="0" presId="urn:microsoft.com/office/officeart/2018/5/layout/IconCircleLabelList#1"/>
    <dgm:cxn modelId="{8928801E-80C1-44C2-B100-B47669D2530C}" type="presParOf" srcId="{9B31AC87-FEC5-4476-AB78-9F57879A0467}" destId="{BAC7FAED-5333-44F3-930D-FAB64EF7DEC0}" srcOrd="3" destOrd="0" presId="urn:microsoft.com/office/officeart/2018/5/layout/IconCircleLabelList#1"/>
    <dgm:cxn modelId="{DC9DDFD7-275E-4EAE-8521-017A683EEF93}" type="presParOf" srcId="{5E492EC2-3AC9-4B14-8383-0E9ECBEF5C63}" destId="{54CFBB75-24A8-4D62-8B80-558D35C1F04C}" srcOrd="1" destOrd="0" presId="urn:microsoft.com/office/officeart/2018/5/layout/IconCircleLabelList#1"/>
    <dgm:cxn modelId="{3A1ADF5F-1657-488C-9E39-2FBF5F799DE5}" type="presParOf" srcId="{5E492EC2-3AC9-4B14-8383-0E9ECBEF5C63}" destId="{595C3E2D-CB91-4245-A1A9-E8C4715C79A2}" srcOrd="2" destOrd="0" presId="urn:microsoft.com/office/officeart/2018/5/layout/IconCircleLabelList#1"/>
    <dgm:cxn modelId="{1067C1A7-08A8-4F06-8F0B-6AA18946FA52}" type="presParOf" srcId="{595C3E2D-CB91-4245-A1A9-E8C4715C79A2}" destId="{A4E5DC6C-C179-46C0-B382-4F8EE1C3EFA6}" srcOrd="0" destOrd="0" presId="urn:microsoft.com/office/officeart/2018/5/layout/IconCircleLabelList#1"/>
    <dgm:cxn modelId="{763EC0B4-1736-4564-977D-1340B560979F}" type="presParOf" srcId="{595C3E2D-CB91-4245-A1A9-E8C4715C79A2}" destId="{A37154FA-1F23-4086-B884-6209E235B656}" srcOrd="1" destOrd="0" presId="urn:microsoft.com/office/officeart/2018/5/layout/IconCircleLabelList#1"/>
    <dgm:cxn modelId="{81AABE4C-9B18-41AA-9F7E-4E6924BB54CE}" type="presParOf" srcId="{595C3E2D-CB91-4245-A1A9-E8C4715C79A2}" destId="{2E383AA3-6B0F-426F-80DD-41406AD115F5}" srcOrd="2" destOrd="0" presId="urn:microsoft.com/office/officeart/2018/5/layout/IconCircleLabelList#1"/>
    <dgm:cxn modelId="{935BDB10-FA60-4265-997B-4E39C363027C}" type="presParOf" srcId="{595C3E2D-CB91-4245-A1A9-E8C4715C79A2}" destId="{B2406C9F-312B-4CAD-9B63-3B1B248F2190}" srcOrd="3" destOrd="0" presId="urn:microsoft.com/office/officeart/2018/5/layout/IconCircleLabelList#1"/>
    <dgm:cxn modelId="{E58E8996-D3A8-4475-8B8A-D817C8A8B137}" type="presParOf" srcId="{5E492EC2-3AC9-4B14-8383-0E9ECBEF5C63}" destId="{C860D20C-27D1-4A41-ABA2-38C51A974813}" srcOrd="3" destOrd="0" presId="urn:microsoft.com/office/officeart/2018/5/layout/IconCircleLabelList#1"/>
    <dgm:cxn modelId="{D7A9F7E5-8803-4039-80C7-E92A1C333FE9}" type="presParOf" srcId="{5E492EC2-3AC9-4B14-8383-0E9ECBEF5C63}" destId="{B28639C7-5DEB-4871-97C3-C79286D41277}" srcOrd="4" destOrd="0" presId="urn:microsoft.com/office/officeart/2018/5/layout/IconCircleLabelList#1"/>
    <dgm:cxn modelId="{59B1F6FB-B216-40A9-BFDA-C69E082FB1BC}" type="presParOf" srcId="{B28639C7-5DEB-4871-97C3-C79286D41277}" destId="{6413D1C0-E6C7-453A-B051-BB829D9EA892}" srcOrd="0" destOrd="0" presId="urn:microsoft.com/office/officeart/2018/5/layout/IconCircleLabelList#1"/>
    <dgm:cxn modelId="{2B4534AA-3328-4F46-BD1E-5D99D34B63DF}" type="presParOf" srcId="{B28639C7-5DEB-4871-97C3-C79286D41277}" destId="{20BB57D0-F3E2-461C-9B33-9569CAE21A6C}" srcOrd="1" destOrd="0" presId="urn:microsoft.com/office/officeart/2018/5/layout/IconCircleLabelList#1"/>
    <dgm:cxn modelId="{4C17E217-BDB3-4C46-9D9A-E480099DF8F8}" type="presParOf" srcId="{B28639C7-5DEB-4871-97C3-C79286D41277}" destId="{FAB14019-F4BA-42C7-AED8-090DACA54FD0}" srcOrd="2" destOrd="0" presId="urn:microsoft.com/office/officeart/2018/5/layout/IconCircleLabelList#1"/>
    <dgm:cxn modelId="{C41D3111-D727-4EB4-9E16-D7E6477BAE7E}" type="presParOf" srcId="{B28639C7-5DEB-4871-97C3-C79286D41277}" destId="{F261B78E-6E42-4348-BDB9-1F8A22FF2BF3}" srcOrd="3" destOrd="0" presId="urn:microsoft.com/office/officeart/2018/5/layout/IconCircleLabelList#1"/>
    <dgm:cxn modelId="{8BB7E505-012B-4872-90DC-2C030CEF5AA9}" type="presParOf" srcId="{5E492EC2-3AC9-4B14-8383-0E9ECBEF5C63}" destId="{0EDD7171-61B4-4C05-968E-E716F9812A54}" srcOrd="5" destOrd="0" presId="urn:microsoft.com/office/officeart/2018/5/layout/IconCircleLabelList#1"/>
    <dgm:cxn modelId="{7A647008-FB05-4F04-87C2-AA3339DF6ED0}" type="presParOf" srcId="{5E492EC2-3AC9-4B14-8383-0E9ECBEF5C63}" destId="{4DA5637D-8B82-4308-885E-3DC11BC2F232}" srcOrd="6" destOrd="0" presId="urn:microsoft.com/office/officeart/2018/5/layout/IconCircleLabelList#1"/>
    <dgm:cxn modelId="{915219F9-5F68-4298-BFA0-DAFEC1B9D270}" type="presParOf" srcId="{4DA5637D-8B82-4308-885E-3DC11BC2F232}" destId="{FABF5802-B596-4671-BF6B-143B28EEE357}" srcOrd="0" destOrd="0" presId="urn:microsoft.com/office/officeart/2018/5/layout/IconCircleLabelList#1"/>
    <dgm:cxn modelId="{490B4963-8E0E-4A86-A21E-FC6B6CBF7677}" type="presParOf" srcId="{4DA5637D-8B82-4308-885E-3DC11BC2F232}" destId="{7094CBC4-D853-4F5D-845F-9A1DACDD0420}" srcOrd="1" destOrd="0" presId="urn:microsoft.com/office/officeart/2018/5/layout/IconCircleLabelList#1"/>
    <dgm:cxn modelId="{2FC19F2D-23E7-422E-823A-0CB5A2EF0B0B}" type="presParOf" srcId="{4DA5637D-8B82-4308-885E-3DC11BC2F232}" destId="{9D076782-7336-4927-8FC8-1B4F3ACEE5F7}" srcOrd="2" destOrd="0" presId="urn:microsoft.com/office/officeart/2018/5/layout/IconCircleLabelList#1"/>
    <dgm:cxn modelId="{0EEB564A-51D4-4335-8796-E10844B63B2D}" type="presParOf" srcId="{4DA5637D-8B82-4308-885E-3DC11BC2F232}" destId="{1366FD00-3AD5-4E34-969E-D143FFD0C898}" srcOrd="3" destOrd="0" presId="urn:microsoft.com/office/officeart/2018/5/layout/IconCircleLabelList#1"/>
    <dgm:cxn modelId="{07CB4A91-B751-47EF-8090-005DCAE79F1A}" type="presParOf" srcId="{5E492EC2-3AC9-4B14-8383-0E9ECBEF5C63}" destId="{178BBF78-9C32-4CD3-BC0B-50C73228589F}" srcOrd="7" destOrd="0" presId="urn:microsoft.com/office/officeart/2018/5/layout/IconCircleLabelList#1"/>
    <dgm:cxn modelId="{AA74DFD4-B355-4572-88E7-9A613A51B07B}" type="presParOf" srcId="{5E492EC2-3AC9-4B14-8383-0E9ECBEF5C63}" destId="{B77801F3-7B66-423C-B7AA-B5038F0A18DA}" srcOrd="8" destOrd="0" presId="urn:microsoft.com/office/officeart/2018/5/layout/IconCircleLabelList#1"/>
    <dgm:cxn modelId="{7AB7998B-2C56-4ED5-B4E6-67CEC69D85D8}" type="presParOf" srcId="{B77801F3-7B66-423C-B7AA-B5038F0A18DA}" destId="{620D5662-C71E-4DD7-81BE-CE78F867597B}" srcOrd="0" destOrd="0" presId="urn:microsoft.com/office/officeart/2018/5/layout/IconCircleLabelList#1"/>
    <dgm:cxn modelId="{1648379D-47FD-4367-A7D0-B6AC34F2BC0C}" type="presParOf" srcId="{B77801F3-7B66-423C-B7AA-B5038F0A18DA}" destId="{79C71FEB-9B60-4C45-B4F4-D13134BCCF7E}" srcOrd="1" destOrd="0" presId="urn:microsoft.com/office/officeart/2018/5/layout/IconCircleLabelList#1"/>
    <dgm:cxn modelId="{548F19D2-6815-422C-B460-CD9EFC2F4A63}" type="presParOf" srcId="{B77801F3-7B66-423C-B7AA-B5038F0A18DA}" destId="{215B4314-F811-4602-BC0A-D4696DA0B54D}" srcOrd="2" destOrd="0" presId="urn:microsoft.com/office/officeart/2018/5/layout/IconCircleLabelList#1"/>
    <dgm:cxn modelId="{4FE71DFF-934D-453C-9E37-28DE271B6F7B}" type="presParOf" srcId="{B77801F3-7B66-423C-B7AA-B5038F0A18DA}" destId="{28861602-DEB1-47EA-9C75-AD3141267A3C}" srcOrd="3" destOrd="0" presId="urn:microsoft.com/office/officeart/2018/5/layout/IconCircleLabelList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2B588-EAD9-4C4F-B21B-30D11352C59F}">
      <dsp:nvSpPr>
        <dsp:cNvPr id="0" name=""/>
        <dsp:cNvSpPr/>
      </dsp:nvSpPr>
      <dsp:spPr>
        <a:xfrm>
          <a:off x="1665057" y="69960"/>
          <a:ext cx="555433" cy="5554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64F7E-B241-4810-B59D-BA997666779A}">
      <dsp:nvSpPr>
        <dsp:cNvPr id="0" name=""/>
        <dsp:cNvSpPr/>
      </dsp:nvSpPr>
      <dsp:spPr>
        <a:xfrm>
          <a:off x="1783428" y="188331"/>
          <a:ext cx="318691" cy="31869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7FAED-5333-44F3-930D-FAB64EF7DEC0}">
      <dsp:nvSpPr>
        <dsp:cNvPr id="0" name=""/>
        <dsp:cNvSpPr/>
      </dsp:nvSpPr>
      <dsp:spPr>
        <a:xfrm>
          <a:off x="1487500" y="841165"/>
          <a:ext cx="910546" cy="896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Nursing Pathway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Healthcare Support Worker – Level 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Senior Healthcare Support worker - Level 3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Nursing Associate –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 Level 5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Registered Nurse – Level 6 </a:t>
          </a:r>
          <a:endParaRPr lang="en-US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487500" y="841165"/>
        <a:ext cx="910546" cy="896263"/>
      </dsp:txXfrm>
    </dsp:sp>
    <dsp:sp modelId="{A4E5DC6C-C179-46C0-B382-4F8EE1C3EFA6}">
      <dsp:nvSpPr>
        <dsp:cNvPr id="0" name=""/>
        <dsp:cNvSpPr/>
      </dsp:nvSpPr>
      <dsp:spPr>
        <a:xfrm>
          <a:off x="2996377" y="48577"/>
          <a:ext cx="555433" cy="55543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154FA-1F23-4086-B884-6209E235B656}">
      <dsp:nvSpPr>
        <dsp:cNvPr id="0" name=""/>
        <dsp:cNvSpPr/>
      </dsp:nvSpPr>
      <dsp:spPr>
        <a:xfrm>
          <a:off x="3114748" y="166948"/>
          <a:ext cx="318691" cy="318691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06C9F-312B-4CAD-9B63-3B1B248F2190}">
      <dsp:nvSpPr>
        <dsp:cNvPr id="0" name=""/>
        <dsp:cNvSpPr/>
      </dsp:nvSpPr>
      <dsp:spPr>
        <a:xfrm>
          <a:off x="2566070" y="721935"/>
          <a:ext cx="1433401" cy="981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Allied Health Professional Pathway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Healthcare Support Worker - Level 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Senior Healthcare Support worker - Level 3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AHP Support pathway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Assistant Practitioner – Level 5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Physio / OT/ ODP/ Dietician / Podiatrist / Orthotist / Therapeutic or Diagnostic Radiographer / Speech and Language Therapist – Level 6 </a:t>
          </a:r>
          <a:endParaRPr lang="en-US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566070" y="721935"/>
        <a:ext cx="1433401" cy="981797"/>
      </dsp:txXfrm>
    </dsp:sp>
    <dsp:sp modelId="{6413D1C0-E6C7-453A-B051-BB829D9EA892}">
      <dsp:nvSpPr>
        <dsp:cNvPr id="0" name=""/>
        <dsp:cNvSpPr/>
      </dsp:nvSpPr>
      <dsp:spPr>
        <a:xfrm>
          <a:off x="4327696" y="48577"/>
          <a:ext cx="555433" cy="55543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BB57D0-F3E2-461C-9B33-9569CAE21A6C}">
      <dsp:nvSpPr>
        <dsp:cNvPr id="0" name=""/>
        <dsp:cNvSpPr/>
      </dsp:nvSpPr>
      <dsp:spPr>
        <a:xfrm>
          <a:off x="4446068" y="166948"/>
          <a:ext cx="318691" cy="31869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1B78E-6E42-4348-BDB9-1F8A22FF2BF3}">
      <dsp:nvSpPr>
        <dsp:cNvPr id="0" name=""/>
        <dsp:cNvSpPr/>
      </dsp:nvSpPr>
      <dsp:spPr>
        <a:xfrm>
          <a:off x="4150140" y="698598"/>
          <a:ext cx="910546" cy="981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Human Resources Pathway</a:t>
          </a: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Customer Service Practitioner – Level 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HR Support – Level 3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HR Consultant / Business Partner – Level 5 </a:t>
          </a:r>
          <a:endParaRPr lang="en-US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150140" y="698598"/>
        <a:ext cx="910546" cy="981797"/>
      </dsp:txXfrm>
    </dsp:sp>
    <dsp:sp modelId="{FABF5802-B596-4671-BF6B-143B28EEE357}">
      <dsp:nvSpPr>
        <dsp:cNvPr id="0" name=""/>
        <dsp:cNvSpPr/>
      </dsp:nvSpPr>
      <dsp:spPr>
        <a:xfrm>
          <a:off x="5475436" y="48577"/>
          <a:ext cx="555433" cy="55543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94CBC4-D853-4F5D-845F-9A1DACDD0420}">
      <dsp:nvSpPr>
        <dsp:cNvPr id="0" name=""/>
        <dsp:cNvSpPr/>
      </dsp:nvSpPr>
      <dsp:spPr>
        <a:xfrm>
          <a:off x="5593807" y="166948"/>
          <a:ext cx="318691" cy="318691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6FD00-3AD5-4E34-969E-D143FFD0C898}">
      <dsp:nvSpPr>
        <dsp:cNvPr id="0" name=""/>
        <dsp:cNvSpPr/>
      </dsp:nvSpPr>
      <dsp:spPr>
        <a:xfrm>
          <a:off x="5220032" y="777014"/>
          <a:ext cx="1066241" cy="981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Administration Pathway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Customer Service Practitioner – Level 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Business Administrator – Level 3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Department Manager – Level 5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Chartered Manager – Level 6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Senior Leader  - Level 7</a:t>
          </a:r>
          <a:r>
            <a:rPr lang="en-GB" sz="1100" kern="1200" dirty="0"/>
            <a:t> </a:t>
          </a:r>
          <a:endParaRPr lang="en-US" sz="1100" kern="1200" dirty="0"/>
        </a:p>
      </dsp:txBody>
      <dsp:txXfrm>
        <a:off x="5220032" y="777014"/>
        <a:ext cx="1066241" cy="981797"/>
      </dsp:txXfrm>
    </dsp:sp>
    <dsp:sp modelId="{620D5662-C71E-4DD7-81BE-CE78F867597B}">
      <dsp:nvSpPr>
        <dsp:cNvPr id="0" name=""/>
        <dsp:cNvSpPr/>
      </dsp:nvSpPr>
      <dsp:spPr>
        <a:xfrm>
          <a:off x="6645466" y="48577"/>
          <a:ext cx="555433" cy="55543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71FEB-9B60-4C45-B4F4-D13134BCCF7E}">
      <dsp:nvSpPr>
        <dsp:cNvPr id="0" name=""/>
        <dsp:cNvSpPr/>
      </dsp:nvSpPr>
      <dsp:spPr>
        <a:xfrm>
          <a:off x="6763837" y="166948"/>
          <a:ext cx="318691" cy="3186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61602-DEB1-47EA-9C75-AD3141267A3C}">
      <dsp:nvSpPr>
        <dsp:cNvPr id="0" name=""/>
        <dsp:cNvSpPr/>
      </dsp:nvSpPr>
      <dsp:spPr>
        <a:xfrm>
          <a:off x="6445619" y="777014"/>
          <a:ext cx="955127" cy="981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Finance pathway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Accounts Assistant – Level 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Assistant Accountant – Level 3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Accounting Technician – Level 4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100" kern="1200" dirty="0">
              <a:latin typeface="Calibri" panose="020F0502020204030204" pitchFamily="34" charset="0"/>
              <a:cs typeface="Calibri" panose="020F0502020204030204" pitchFamily="34" charset="0"/>
            </a:rPr>
            <a:t>Professional Accountant – Level 7  </a:t>
          </a:r>
          <a:endParaRPr lang="en-US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445619" y="777014"/>
        <a:ext cx="955127" cy="981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#1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1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2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41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02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3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6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58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26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12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8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90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24859-6AA4-420E-89D4-217A4D84B7D2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3224-636D-4EB5-B8CE-E704D9B96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19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547" y="315437"/>
            <a:ext cx="3017101" cy="688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81" y="6494938"/>
            <a:ext cx="5559973" cy="1647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869" y="6093758"/>
            <a:ext cx="1097779" cy="5569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8584" y="1003738"/>
            <a:ext cx="644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 Pathway Examples 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E3C90291-1ABE-4D62-893A-07DF1950D7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825068"/>
              </p:ext>
            </p:extLst>
          </p:nvPr>
        </p:nvGraphicFramePr>
        <p:xfrm>
          <a:off x="-101600" y="1748610"/>
          <a:ext cx="8888248" cy="1807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248518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151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Nightingale Annie</dc:creator>
  <cp:lastModifiedBy>WOODHOUSE, Paul</cp:lastModifiedBy>
  <cp:revision>29</cp:revision>
  <dcterms:created xsi:type="dcterms:W3CDTF">2019-07-10T19:46:20Z</dcterms:created>
  <dcterms:modified xsi:type="dcterms:W3CDTF">2021-02-17T10:58:41Z</dcterms:modified>
</cp:coreProperties>
</file>