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79" r:id="rId5"/>
    <p:sldId id="273" r:id="rId6"/>
    <p:sldId id="307" r:id="rId7"/>
    <p:sldId id="276" r:id="rId8"/>
    <p:sldId id="295" r:id="rId9"/>
    <p:sldId id="305" r:id="rId10"/>
    <p:sldId id="306"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6" d="100"/>
          <a:sy n="96" d="100"/>
        </p:scale>
        <p:origin x="96"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Sarah (GLIC)" userId="bafd07c3-2945-4d01-8cca-c9e0dc43395b" providerId="ADAL" clId="{0C526D3F-D359-4ADF-800C-F89F0FAABCE7}"/>
    <pc:docChg chg="modSld">
      <pc:chgData name="SMITH, Sarah (GLIC)" userId="bafd07c3-2945-4d01-8cca-c9e0dc43395b" providerId="ADAL" clId="{0C526D3F-D359-4ADF-800C-F89F0FAABCE7}" dt="2026-01-21T10:54:46.655" v="2" actId="1076"/>
      <pc:docMkLst>
        <pc:docMk/>
      </pc:docMkLst>
      <pc:sldChg chg="modSp mod">
        <pc:chgData name="SMITH, Sarah (GLIC)" userId="bafd07c3-2945-4d01-8cca-c9e0dc43395b" providerId="ADAL" clId="{0C526D3F-D359-4ADF-800C-F89F0FAABCE7}" dt="2026-01-21T10:54:46.655" v="2" actId="1076"/>
        <pc:sldMkLst>
          <pc:docMk/>
          <pc:sldMk cId="1800178150" sldId="279"/>
        </pc:sldMkLst>
        <pc:picChg chg="mod">
          <ac:chgData name="SMITH, Sarah (GLIC)" userId="bafd07c3-2945-4d01-8cca-c9e0dc43395b" providerId="ADAL" clId="{0C526D3F-D359-4ADF-800C-F89F0FAABCE7}" dt="2026-01-21T10:54:46.655" v="2" actId="1076"/>
          <ac:picMkLst>
            <pc:docMk/>
            <pc:sldMk cId="1800178150" sldId="279"/>
            <ac:picMk id="2" creationId="{27767EBC-D2FF-DC03-0DC6-65C410E447B4}"/>
          </ac:picMkLst>
        </pc:picChg>
        <pc:picChg chg="mod">
          <ac:chgData name="SMITH, Sarah (GLIC)" userId="bafd07c3-2945-4d01-8cca-c9e0dc43395b" providerId="ADAL" clId="{0C526D3F-D359-4ADF-800C-F89F0FAABCE7}" dt="2026-01-21T10:54:41.114" v="0" actId="1076"/>
          <ac:picMkLst>
            <pc:docMk/>
            <pc:sldMk cId="1800178150" sldId="279"/>
            <ac:picMk id="3" creationId="{F4B2A34F-EB44-10AD-59AE-6537356F9E6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59418-2DC0-4D1D-B09A-0AB20DBC195D}" type="datetimeFigureOut">
              <a:rPr lang="en-GB" smtClean="0"/>
              <a:t>21/01/2026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23A1E-05F1-4F18-BE1D-49367DAD15E4}" type="slidenum">
              <a:rPr lang="en-GB" smtClean="0"/>
              <a:t>‹#›</a:t>
            </a:fld>
            <a:endParaRPr lang="en-GB"/>
          </a:p>
        </p:txBody>
      </p:sp>
    </p:spTree>
    <p:extLst>
      <p:ext uri="{BB962C8B-B14F-4D97-AF65-F5344CB8AC3E}">
        <p14:creationId xmlns:p14="http://schemas.microsoft.com/office/powerpoint/2010/main" val="1829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6363" y="504825"/>
            <a:ext cx="4481512" cy="25209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F35706-817A-4C1C-8CE2-9EDB2E81F55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970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3B90D-8BE0-38D8-3BA7-2E4722748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0F1D4-85D8-07B3-73E9-DD144DD9D34F}"/>
              </a:ext>
            </a:extLst>
          </p:cNvPr>
          <p:cNvSpPr>
            <a:spLocks noGrp="1" noRot="1" noChangeAspect="1"/>
          </p:cNvSpPr>
          <p:nvPr>
            <p:ph type="sldImg"/>
          </p:nvPr>
        </p:nvSpPr>
        <p:spPr>
          <a:xfrm>
            <a:off x="2646363" y="504825"/>
            <a:ext cx="4481512" cy="2520950"/>
          </a:xfrm>
        </p:spPr>
      </p:sp>
      <p:sp>
        <p:nvSpPr>
          <p:cNvPr id="3" name="Notes Placeholder 2">
            <a:extLst>
              <a:ext uri="{FF2B5EF4-FFF2-40B4-BE49-F238E27FC236}">
                <a16:creationId xmlns:a16="http://schemas.microsoft.com/office/drawing/2014/main" id="{CCDDDEEC-44D0-D302-66E5-27919FC5C73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335DF6-82F4-53EB-275B-D475E344F28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F35706-817A-4C1C-8CE2-9EDB2E81F55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98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 whole school approach – working 1:1 with YP, training staff, engaging with groups of students, engaging with Parents and families.</a:t>
            </a:r>
          </a:p>
        </p:txBody>
      </p:sp>
      <p:sp>
        <p:nvSpPr>
          <p:cNvPr id="4" name="Slide Number Placeholder 3"/>
          <p:cNvSpPr>
            <a:spLocks noGrp="1"/>
          </p:cNvSpPr>
          <p:nvPr>
            <p:ph type="sldNum" sz="quarter" idx="5"/>
          </p:nvPr>
        </p:nvSpPr>
        <p:spPr/>
        <p:txBody>
          <a:bodyPr/>
          <a:lstStyle/>
          <a:p>
            <a:fld id="{87823A1E-05F1-4F18-BE1D-49367DAD15E4}" type="slidenum">
              <a:rPr lang="en-GB" smtClean="0"/>
              <a:t>7</a:t>
            </a:fld>
            <a:endParaRPr lang="en-GB"/>
          </a:p>
        </p:txBody>
      </p:sp>
    </p:spTree>
    <p:extLst>
      <p:ext uri="{BB962C8B-B14F-4D97-AF65-F5344CB8AC3E}">
        <p14:creationId xmlns:p14="http://schemas.microsoft.com/office/powerpoint/2010/main" val="54086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4000" y="2736000"/>
            <a:ext cx="10944000" cy="1752600"/>
          </a:xfr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Secondary information </a:t>
            </a:r>
          </a:p>
          <a:p>
            <a:r>
              <a:rPr lang="en-GB"/>
              <a:t>including author and date 24pt</a:t>
            </a:r>
          </a:p>
        </p:txBody>
      </p:sp>
      <p:sp>
        <p:nvSpPr>
          <p:cNvPr id="11" name="Title 1"/>
          <p:cNvSpPr>
            <a:spLocks noGrp="1"/>
          </p:cNvSpPr>
          <p:nvPr>
            <p:ph type="ctrTitle" hasCustomPrompt="1"/>
          </p:nvPr>
        </p:nvSpPr>
        <p:spPr>
          <a:xfrm>
            <a:off x="624000" y="453601"/>
            <a:ext cx="10944000" cy="960000"/>
          </a:xfrm>
        </p:spPr>
        <p:txBody>
          <a:bodyPr>
            <a:normAutofit/>
          </a:bodyPr>
          <a:lstStyle>
            <a:lvl1pPr algn="l">
              <a:defRPr sz="5333" b="1">
                <a:solidFill>
                  <a:schemeClr val="bg1"/>
                </a:solidFill>
                <a:latin typeface="Arial" panose="020B0604020202020204" pitchFamily="34" charset="0"/>
                <a:cs typeface="Arial" panose="020B0604020202020204" pitchFamily="34" charset="0"/>
              </a:defRPr>
            </a:lvl1pPr>
          </a:lstStyle>
          <a:p>
            <a:r>
              <a:rPr lang="en-GB"/>
              <a:t>Presentation Title Arial Bold 40pt </a:t>
            </a:r>
            <a:endParaRPr lang="en-US"/>
          </a:p>
        </p:txBody>
      </p:sp>
      <p:sp>
        <p:nvSpPr>
          <p:cNvPr id="12" name="Text Placeholder 9"/>
          <p:cNvSpPr>
            <a:spLocks noGrp="1"/>
          </p:cNvSpPr>
          <p:nvPr>
            <p:ph type="body" sz="quarter" idx="13" hasCustomPrompt="1"/>
          </p:nvPr>
        </p:nvSpPr>
        <p:spPr>
          <a:xfrm>
            <a:off x="624419" y="1446824"/>
            <a:ext cx="10943167" cy="960000"/>
          </a:xfrm>
        </p:spPr>
        <p:txBody>
          <a:bodyPr>
            <a:normAutofit/>
          </a:bodyPr>
          <a:lstStyle>
            <a:lvl1pPr marL="0" indent="0">
              <a:buNone/>
              <a:defRPr sz="5333">
                <a:solidFill>
                  <a:schemeClr val="bg1"/>
                </a:solidFill>
              </a:defRPr>
            </a:lvl1pPr>
            <a:lvl5pPr marL="2438339" indent="0">
              <a:buNone/>
              <a:defRPr>
                <a:solidFill>
                  <a:schemeClr val="bg1"/>
                </a:solidFill>
              </a:defRPr>
            </a:lvl5pPr>
          </a:lstStyle>
          <a:p>
            <a:pPr lvl="0"/>
            <a:r>
              <a:rPr lang="en-US"/>
              <a:t>Subheading Arial Regular 40pt</a:t>
            </a:r>
          </a:p>
        </p:txBody>
      </p:sp>
      <p:sp>
        <p:nvSpPr>
          <p:cNvPr id="13" name="Date Placeholder 3"/>
          <p:cNvSpPr>
            <a:spLocks noGrp="1"/>
          </p:cNvSpPr>
          <p:nvPr>
            <p:ph type="dt" sz="half" idx="2"/>
          </p:nvPr>
        </p:nvSpPr>
        <p:spPr>
          <a:xfrm>
            <a:off x="624005" y="6356352"/>
            <a:ext cx="1645588" cy="365125"/>
          </a:xfrm>
          <a:prstGeom prst="rect">
            <a:avLst/>
          </a:prstGeom>
        </p:spPr>
        <p:txBody>
          <a:bodyPr anchor="ctr"/>
          <a:lstStyle>
            <a:lvl1pPr>
              <a:defRPr sz="1867">
                <a:solidFill>
                  <a:schemeClr val="bg1"/>
                </a:solidFill>
                <a:latin typeface="Arial" panose="020B0604020202020204" pitchFamily="34" charset="0"/>
                <a:cs typeface="Arial" panose="020B0604020202020204" pitchFamily="34" charset="0"/>
              </a:defRPr>
            </a:lvl1pPr>
          </a:lstStyle>
          <a:p>
            <a:fld id="{CD67FF92-D75F-C143-812D-4E924DB0D687}" type="datetimeFigureOut">
              <a:rPr lang="en-US" smtClean="0"/>
              <a:pPr/>
              <a:t>1/21/2026</a:t>
            </a:fld>
            <a:endParaRPr lang="en-US"/>
          </a:p>
        </p:txBody>
      </p:sp>
      <p:sp>
        <p:nvSpPr>
          <p:cNvPr id="14" name="Footer Placeholder 4"/>
          <p:cNvSpPr>
            <a:spLocks noGrp="1"/>
          </p:cNvSpPr>
          <p:nvPr>
            <p:ph type="ftr" sz="quarter" idx="3"/>
          </p:nvPr>
        </p:nvSpPr>
        <p:spPr>
          <a:xfrm>
            <a:off x="2508537" y="6356352"/>
            <a:ext cx="3860800" cy="365125"/>
          </a:xfrm>
          <a:prstGeom prst="rect">
            <a:avLst/>
          </a:prstGeom>
        </p:spPr>
        <p:txBody>
          <a:bodyPr anchor="ctr"/>
          <a:lstStyle>
            <a:lvl1pPr>
              <a:defRPr sz="1867">
                <a:solidFill>
                  <a:schemeClr val="bg1"/>
                </a:solidFill>
                <a:latin typeface="Arial" panose="020B0604020202020204" pitchFamily="34" charset="0"/>
                <a:cs typeface="Arial" panose="020B0604020202020204" pitchFamily="34" charset="0"/>
              </a:defRPr>
            </a:lvl1pPr>
          </a:lstStyle>
          <a:p>
            <a:endParaRPr lang="en-US"/>
          </a:p>
        </p:txBody>
      </p:sp>
      <p:sp>
        <p:nvSpPr>
          <p:cNvPr id="15" name="Slide Number Placeholder 5"/>
          <p:cNvSpPr>
            <a:spLocks noGrp="1"/>
          </p:cNvSpPr>
          <p:nvPr>
            <p:ph type="sldNum" sz="quarter" idx="4"/>
          </p:nvPr>
        </p:nvSpPr>
        <p:spPr>
          <a:xfrm>
            <a:off x="6608287" y="6356352"/>
            <a:ext cx="1672541" cy="365125"/>
          </a:xfrm>
          <a:prstGeom prst="rect">
            <a:avLst/>
          </a:prstGeom>
        </p:spPr>
        <p:txBody>
          <a:bodyPr anchor="ctr"/>
          <a:lstStyle>
            <a:lvl1pPr>
              <a:defRPr sz="1867">
                <a:solidFill>
                  <a:schemeClr val="bg1"/>
                </a:solidFill>
                <a:latin typeface="Arial" panose="020B0604020202020204" pitchFamily="34" charset="0"/>
                <a:cs typeface="Arial" panose="020B0604020202020204" pitchFamily="34" charset="0"/>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327824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24000" y="453601"/>
            <a:ext cx="10944000" cy="960000"/>
          </a:xfrm>
        </p:spPr>
        <p:txBody>
          <a:bodyPr>
            <a:normAutofit/>
          </a:bodyPr>
          <a:lstStyle>
            <a:lvl1pPr algn="l">
              <a:defRPr sz="5333" b="1">
                <a:solidFill>
                  <a:schemeClr val="tx1"/>
                </a:solidFill>
                <a:latin typeface="Arial" panose="020B0604020202020204" pitchFamily="34" charset="0"/>
                <a:cs typeface="Arial" panose="020B0604020202020204" pitchFamily="34" charset="0"/>
              </a:defRPr>
            </a:lvl1pPr>
          </a:lstStyle>
          <a:p>
            <a:r>
              <a:rPr lang="en-GB"/>
              <a:t>Presentation Title Arial Bold 40pt </a:t>
            </a:r>
            <a:endParaRPr lang="en-US"/>
          </a:p>
        </p:txBody>
      </p:sp>
      <p:sp>
        <p:nvSpPr>
          <p:cNvPr id="7" name="Subtitle 2"/>
          <p:cNvSpPr>
            <a:spLocks noGrp="1"/>
          </p:cNvSpPr>
          <p:nvPr>
            <p:ph type="subTitle" idx="1" hasCustomPrompt="1"/>
          </p:nvPr>
        </p:nvSpPr>
        <p:spPr>
          <a:xfrm>
            <a:off x="624000" y="2736000"/>
            <a:ext cx="10944000" cy="1752600"/>
          </a:xfrm>
        </p:spPr>
        <p:txBody>
          <a:bodyPr>
            <a:normAutofit/>
          </a:bodyPr>
          <a:lstStyle>
            <a:lvl1pPr marL="0" indent="0" algn="l">
              <a:buNone/>
              <a:defRPr sz="3200">
                <a:solidFill>
                  <a:schemeClr val="tx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Secondary information </a:t>
            </a:r>
          </a:p>
          <a:p>
            <a:r>
              <a:rPr lang="en-GB"/>
              <a:t>including author and date 24pt</a:t>
            </a:r>
          </a:p>
        </p:txBody>
      </p:sp>
      <p:sp>
        <p:nvSpPr>
          <p:cNvPr id="16" name="Text Placeholder 9"/>
          <p:cNvSpPr>
            <a:spLocks noGrp="1"/>
          </p:cNvSpPr>
          <p:nvPr>
            <p:ph type="body" sz="quarter" idx="13" hasCustomPrompt="1"/>
          </p:nvPr>
        </p:nvSpPr>
        <p:spPr>
          <a:xfrm>
            <a:off x="624419" y="1446824"/>
            <a:ext cx="10943167" cy="960000"/>
          </a:xfrm>
        </p:spPr>
        <p:txBody>
          <a:bodyPr>
            <a:normAutofit/>
          </a:bodyPr>
          <a:lstStyle>
            <a:lvl1pPr marL="0" indent="0">
              <a:buNone/>
              <a:defRPr sz="5333">
                <a:solidFill>
                  <a:schemeClr val="tx1"/>
                </a:solidFill>
              </a:defRPr>
            </a:lvl1pPr>
            <a:lvl5pPr marL="2438339" indent="0">
              <a:buNone/>
              <a:defRPr>
                <a:solidFill>
                  <a:schemeClr val="bg1"/>
                </a:solidFill>
              </a:defRPr>
            </a:lvl5pPr>
          </a:lstStyle>
          <a:p>
            <a:pPr lvl="0"/>
            <a:r>
              <a:rPr lang="en-US"/>
              <a:t>Subheading Arial Regular 40pt</a:t>
            </a:r>
          </a:p>
        </p:txBody>
      </p:sp>
      <p:sp>
        <p:nvSpPr>
          <p:cNvPr id="17" name="Date Placeholder 3"/>
          <p:cNvSpPr>
            <a:spLocks noGrp="1"/>
          </p:cNvSpPr>
          <p:nvPr>
            <p:ph type="dt" sz="half" idx="2"/>
          </p:nvPr>
        </p:nvSpPr>
        <p:spPr>
          <a:xfrm>
            <a:off x="624005" y="6356352"/>
            <a:ext cx="1645588" cy="365125"/>
          </a:xfrm>
          <a:prstGeom prst="rect">
            <a:avLst/>
          </a:prstGeom>
        </p:spPr>
        <p:txBody>
          <a:bodyPr/>
          <a:lstStyle>
            <a:lvl1pPr>
              <a:defRPr>
                <a:solidFill>
                  <a:schemeClr val="bg1"/>
                </a:solidFill>
              </a:defRPr>
            </a:lvl1pPr>
          </a:lstStyle>
          <a:p>
            <a:fld id="{CD67FF92-D75F-C143-812D-4E924DB0D687}" type="datetimeFigureOut">
              <a:rPr lang="en-US" smtClean="0"/>
              <a:pPr/>
              <a:t>1/21/2026</a:t>
            </a:fld>
            <a:endParaRPr lang="en-US"/>
          </a:p>
        </p:txBody>
      </p:sp>
      <p:sp>
        <p:nvSpPr>
          <p:cNvPr id="18" name="Footer Placeholder 4"/>
          <p:cNvSpPr>
            <a:spLocks noGrp="1"/>
          </p:cNvSpPr>
          <p:nvPr>
            <p:ph type="ftr" sz="quarter" idx="3"/>
          </p:nvPr>
        </p:nvSpPr>
        <p:spPr>
          <a:xfrm>
            <a:off x="2508537" y="6356352"/>
            <a:ext cx="3860800" cy="365125"/>
          </a:xfrm>
          <a:prstGeom prst="rect">
            <a:avLst/>
          </a:prstGeom>
        </p:spPr>
        <p:txBody>
          <a:bodyPr/>
          <a:lstStyle>
            <a:lvl1pPr>
              <a:defRPr>
                <a:solidFill>
                  <a:schemeClr val="bg1"/>
                </a:solidFill>
              </a:defRPr>
            </a:lvl1pPr>
          </a:lstStyle>
          <a:p>
            <a:endParaRPr lang="en-US"/>
          </a:p>
        </p:txBody>
      </p:sp>
      <p:sp>
        <p:nvSpPr>
          <p:cNvPr id="19" name="Slide Number Placeholder 5"/>
          <p:cNvSpPr>
            <a:spLocks noGrp="1"/>
          </p:cNvSpPr>
          <p:nvPr>
            <p:ph type="sldNum" sz="quarter" idx="4"/>
          </p:nvPr>
        </p:nvSpPr>
        <p:spPr>
          <a:xfrm>
            <a:off x="6608287" y="6356352"/>
            <a:ext cx="1672541" cy="365125"/>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230976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88000"/>
            <a:ext cx="10972800" cy="864000"/>
          </a:xfrm>
        </p:spPr>
        <p:txBody>
          <a:bodyPr/>
          <a:lstStyle/>
          <a:p>
            <a:r>
              <a:rPr lang="en-US"/>
              <a:t>Header Arial Bold 40pt</a:t>
            </a:r>
            <a:endParaRPr lang="en-GB"/>
          </a:p>
        </p:txBody>
      </p:sp>
      <p:sp>
        <p:nvSpPr>
          <p:cNvPr id="7" name="Text Placeholder 6"/>
          <p:cNvSpPr>
            <a:spLocks noGrp="1"/>
          </p:cNvSpPr>
          <p:nvPr>
            <p:ph type="body" sz="quarter" idx="13"/>
          </p:nvPr>
        </p:nvSpPr>
        <p:spPr>
          <a:xfrm>
            <a:off x="617011" y="1879219"/>
            <a:ext cx="10957983" cy="40242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p:cNvSpPr>
            <a:spLocks noGrp="1"/>
          </p:cNvSpPr>
          <p:nvPr>
            <p:ph type="body" sz="quarter" idx="14" hasCustomPrompt="1"/>
          </p:nvPr>
        </p:nvSpPr>
        <p:spPr>
          <a:xfrm>
            <a:off x="617011" y="1202667"/>
            <a:ext cx="10957983" cy="576000"/>
          </a:xfrm>
        </p:spPr>
        <p:txBody>
          <a:bodyPr/>
          <a:lstStyle>
            <a:lvl1pPr marL="0" indent="0">
              <a:buNone/>
              <a:defRPr b="1"/>
            </a:lvl1pPr>
          </a:lstStyle>
          <a:p>
            <a:pPr lvl="0"/>
            <a:r>
              <a:rPr lang="en-US"/>
              <a:t>Subheading Arial Bold 20pt</a:t>
            </a:r>
            <a:endParaRPr lang="en-GB"/>
          </a:p>
        </p:txBody>
      </p:sp>
      <p:sp>
        <p:nvSpPr>
          <p:cNvPr id="12" name="Date Placeholder 3"/>
          <p:cNvSpPr>
            <a:spLocks noGrp="1"/>
          </p:cNvSpPr>
          <p:nvPr>
            <p:ph type="dt" sz="half" idx="2"/>
          </p:nvPr>
        </p:nvSpPr>
        <p:spPr>
          <a:xfrm>
            <a:off x="624005" y="6356352"/>
            <a:ext cx="1645588" cy="365125"/>
          </a:xfrm>
          <a:prstGeom prst="rect">
            <a:avLst/>
          </a:prstGeom>
        </p:spPr>
        <p:txBody>
          <a:bodyPr/>
          <a:lstStyle>
            <a:lvl1pPr>
              <a:defRPr>
                <a:solidFill>
                  <a:schemeClr val="bg1"/>
                </a:solidFill>
              </a:defRPr>
            </a:lvl1pPr>
          </a:lstStyle>
          <a:p>
            <a:fld id="{CD67FF92-D75F-C143-812D-4E924DB0D687}" type="datetimeFigureOut">
              <a:rPr lang="en-US" smtClean="0"/>
              <a:pPr/>
              <a:t>1/21/2026</a:t>
            </a:fld>
            <a:endParaRPr lang="en-US"/>
          </a:p>
        </p:txBody>
      </p:sp>
      <p:sp>
        <p:nvSpPr>
          <p:cNvPr id="13" name="Footer Placeholder 4"/>
          <p:cNvSpPr>
            <a:spLocks noGrp="1"/>
          </p:cNvSpPr>
          <p:nvPr>
            <p:ph type="ftr" sz="quarter" idx="3"/>
          </p:nvPr>
        </p:nvSpPr>
        <p:spPr>
          <a:xfrm>
            <a:off x="2508537" y="6356352"/>
            <a:ext cx="3860800" cy="365125"/>
          </a:xfrm>
          <a:prstGeom prst="rect">
            <a:avLst/>
          </a:prstGeom>
        </p:spPr>
        <p:txBody>
          <a:bodyPr/>
          <a:lstStyle>
            <a:lvl1pPr>
              <a:defRPr>
                <a:solidFill>
                  <a:schemeClr val="bg1"/>
                </a:solidFill>
              </a:defRPr>
            </a:lvl1pPr>
          </a:lstStyle>
          <a:p>
            <a:endParaRPr lang="en-US"/>
          </a:p>
        </p:txBody>
      </p:sp>
      <p:sp>
        <p:nvSpPr>
          <p:cNvPr id="14" name="Slide Number Placeholder 5"/>
          <p:cNvSpPr>
            <a:spLocks noGrp="1"/>
          </p:cNvSpPr>
          <p:nvPr>
            <p:ph type="sldNum" sz="quarter" idx="4"/>
          </p:nvPr>
        </p:nvSpPr>
        <p:spPr>
          <a:xfrm>
            <a:off x="6608287" y="6356352"/>
            <a:ext cx="1672541" cy="365125"/>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120527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88385"/>
            <a:ext cx="10972800" cy="3987608"/>
          </a:xfrm>
        </p:spPr>
        <p:txBody>
          <a:bodyPr/>
          <a:lstStyle>
            <a:lvl1pPr marL="0" indent="0">
              <a:buNone/>
              <a:defRPr/>
            </a:lvl1pPr>
          </a:lstStyle>
          <a:p>
            <a:pPr lvl="0"/>
            <a:r>
              <a:rPr lang="en-US"/>
              <a:t>Click to edit Master text styles</a:t>
            </a:r>
          </a:p>
        </p:txBody>
      </p:sp>
      <p:sp>
        <p:nvSpPr>
          <p:cNvPr id="10" name="Date Placeholder 3"/>
          <p:cNvSpPr>
            <a:spLocks noGrp="1"/>
          </p:cNvSpPr>
          <p:nvPr>
            <p:ph type="dt" sz="half" idx="2"/>
          </p:nvPr>
        </p:nvSpPr>
        <p:spPr>
          <a:xfrm>
            <a:off x="624005" y="6356352"/>
            <a:ext cx="1645588" cy="365125"/>
          </a:xfrm>
          <a:prstGeom prst="rect">
            <a:avLst/>
          </a:prstGeom>
        </p:spPr>
        <p:txBody>
          <a:bodyPr/>
          <a:lstStyle>
            <a:lvl1pPr>
              <a:defRPr>
                <a:solidFill>
                  <a:schemeClr val="bg1"/>
                </a:solidFill>
              </a:defRPr>
            </a:lvl1pPr>
          </a:lstStyle>
          <a:p>
            <a:fld id="{CD67FF92-D75F-C143-812D-4E924DB0D687}" type="datetimeFigureOut">
              <a:rPr lang="en-US" smtClean="0"/>
              <a:pPr/>
              <a:t>1/21/2026</a:t>
            </a:fld>
            <a:endParaRPr lang="en-US"/>
          </a:p>
        </p:txBody>
      </p:sp>
      <p:sp>
        <p:nvSpPr>
          <p:cNvPr id="11" name="Footer Placeholder 4"/>
          <p:cNvSpPr>
            <a:spLocks noGrp="1"/>
          </p:cNvSpPr>
          <p:nvPr>
            <p:ph type="ftr" sz="quarter" idx="3"/>
          </p:nvPr>
        </p:nvSpPr>
        <p:spPr>
          <a:xfrm>
            <a:off x="2508537" y="6356352"/>
            <a:ext cx="3860800" cy="365125"/>
          </a:xfrm>
          <a:prstGeom prst="rect">
            <a:avLst/>
          </a:prstGeom>
        </p:spPr>
        <p:txBody>
          <a:bodyPr/>
          <a:lstStyle>
            <a:lvl1pPr>
              <a:defRPr>
                <a:solidFill>
                  <a:schemeClr val="bg1"/>
                </a:solidFill>
              </a:defRPr>
            </a:lvl1pPr>
          </a:lstStyle>
          <a:p>
            <a:endParaRPr lang="en-US"/>
          </a:p>
        </p:txBody>
      </p:sp>
      <p:sp>
        <p:nvSpPr>
          <p:cNvPr id="12" name="Slide Number Placeholder 5"/>
          <p:cNvSpPr>
            <a:spLocks noGrp="1"/>
          </p:cNvSpPr>
          <p:nvPr>
            <p:ph type="sldNum" sz="quarter" idx="4"/>
          </p:nvPr>
        </p:nvSpPr>
        <p:spPr>
          <a:xfrm>
            <a:off x="6608287" y="6356352"/>
            <a:ext cx="1672541" cy="365125"/>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3" name="Title 1"/>
          <p:cNvSpPr>
            <a:spLocks noGrp="1"/>
          </p:cNvSpPr>
          <p:nvPr>
            <p:ph type="title" hasCustomPrompt="1"/>
          </p:nvPr>
        </p:nvSpPr>
        <p:spPr>
          <a:xfrm>
            <a:off x="609600" y="288000"/>
            <a:ext cx="10972800" cy="864000"/>
          </a:xfrm>
        </p:spPr>
        <p:txBody>
          <a:bodyPr/>
          <a:lstStyle/>
          <a:p>
            <a:r>
              <a:rPr lang="en-US"/>
              <a:t>Header Arial Bold 40pt</a:t>
            </a:r>
            <a:endParaRPr lang="en-GB"/>
          </a:p>
        </p:txBody>
      </p:sp>
      <p:sp>
        <p:nvSpPr>
          <p:cNvPr id="14" name="Text Placeholder 10"/>
          <p:cNvSpPr>
            <a:spLocks noGrp="1"/>
          </p:cNvSpPr>
          <p:nvPr>
            <p:ph type="body" sz="quarter" idx="14" hasCustomPrompt="1"/>
          </p:nvPr>
        </p:nvSpPr>
        <p:spPr>
          <a:xfrm>
            <a:off x="617011" y="1202667"/>
            <a:ext cx="10957983" cy="576000"/>
          </a:xfrm>
        </p:spPr>
        <p:txBody>
          <a:bodyPr/>
          <a:lstStyle>
            <a:lvl1pPr marL="0" indent="0">
              <a:buNone/>
              <a:defRPr b="1"/>
            </a:lvl1pPr>
          </a:lstStyle>
          <a:p>
            <a:pPr lvl="0"/>
            <a:r>
              <a:rPr lang="en-US"/>
              <a:t>Subheading Arial Bold 20pt</a:t>
            </a:r>
            <a:endParaRPr lang="en-GB"/>
          </a:p>
        </p:txBody>
      </p:sp>
    </p:spTree>
    <p:extLst>
      <p:ext uri="{BB962C8B-B14F-4D97-AF65-F5344CB8AC3E}">
        <p14:creationId xmlns:p14="http://schemas.microsoft.com/office/powerpoint/2010/main" val="44696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27199"/>
            <a:ext cx="5384800" cy="3936000"/>
          </a:xfrm>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p:txBody>
      </p:sp>
      <p:sp>
        <p:nvSpPr>
          <p:cNvPr id="4" name="Content Placeholder 3"/>
          <p:cNvSpPr>
            <a:spLocks noGrp="1"/>
          </p:cNvSpPr>
          <p:nvPr>
            <p:ph sz="half" idx="2"/>
          </p:nvPr>
        </p:nvSpPr>
        <p:spPr>
          <a:xfrm>
            <a:off x="6197600" y="1927199"/>
            <a:ext cx="5384800" cy="3936000"/>
          </a:xfrm>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p:txBody>
      </p:sp>
      <p:sp>
        <p:nvSpPr>
          <p:cNvPr id="10" name="Date Placeholder 3"/>
          <p:cNvSpPr>
            <a:spLocks noGrp="1"/>
          </p:cNvSpPr>
          <p:nvPr>
            <p:ph type="dt" sz="half" idx="15"/>
          </p:nvPr>
        </p:nvSpPr>
        <p:spPr>
          <a:xfrm>
            <a:off x="624005" y="6356352"/>
            <a:ext cx="1645588" cy="365125"/>
          </a:xfrm>
          <a:prstGeom prst="rect">
            <a:avLst/>
          </a:prstGeom>
        </p:spPr>
        <p:txBody>
          <a:bodyPr/>
          <a:lstStyle>
            <a:lvl1pPr>
              <a:defRPr>
                <a:solidFill>
                  <a:schemeClr val="bg1"/>
                </a:solidFill>
              </a:defRPr>
            </a:lvl1pPr>
          </a:lstStyle>
          <a:p>
            <a:fld id="{CD67FF92-D75F-C143-812D-4E924DB0D687}" type="datetimeFigureOut">
              <a:rPr lang="en-US" smtClean="0"/>
              <a:pPr/>
              <a:t>1/21/2026</a:t>
            </a:fld>
            <a:endParaRPr lang="en-US"/>
          </a:p>
        </p:txBody>
      </p:sp>
      <p:sp>
        <p:nvSpPr>
          <p:cNvPr id="11" name="Footer Placeholder 4"/>
          <p:cNvSpPr>
            <a:spLocks noGrp="1"/>
          </p:cNvSpPr>
          <p:nvPr>
            <p:ph type="ftr" sz="quarter" idx="3"/>
          </p:nvPr>
        </p:nvSpPr>
        <p:spPr>
          <a:xfrm>
            <a:off x="2508537" y="6356352"/>
            <a:ext cx="3860800" cy="365125"/>
          </a:xfrm>
          <a:prstGeom prst="rect">
            <a:avLst/>
          </a:prstGeom>
        </p:spPr>
        <p:txBody>
          <a:bodyPr/>
          <a:lstStyle>
            <a:lvl1pPr>
              <a:defRPr>
                <a:solidFill>
                  <a:schemeClr val="bg1"/>
                </a:solidFill>
              </a:defRPr>
            </a:lvl1pPr>
          </a:lstStyle>
          <a:p>
            <a:endParaRPr lang="en-US"/>
          </a:p>
        </p:txBody>
      </p:sp>
      <p:sp>
        <p:nvSpPr>
          <p:cNvPr id="12" name="Slide Number Placeholder 5"/>
          <p:cNvSpPr>
            <a:spLocks noGrp="1"/>
          </p:cNvSpPr>
          <p:nvPr>
            <p:ph type="sldNum" sz="quarter" idx="4"/>
          </p:nvPr>
        </p:nvSpPr>
        <p:spPr>
          <a:xfrm>
            <a:off x="6608287" y="6356352"/>
            <a:ext cx="1672541" cy="365125"/>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3" name="Title 1"/>
          <p:cNvSpPr>
            <a:spLocks noGrp="1"/>
          </p:cNvSpPr>
          <p:nvPr>
            <p:ph type="title" hasCustomPrompt="1"/>
          </p:nvPr>
        </p:nvSpPr>
        <p:spPr>
          <a:xfrm>
            <a:off x="609600" y="288000"/>
            <a:ext cx="10972800" cy="864000"/>
          </a:xfrm>
        </p:spPr>
        <p:txBody>
          <a:bodyPr/>
          <a:lstStyle/>
          <a:p>
            <a:r>
              <a:rPr lang="en-US"/>
              <a:t>Header Arial Bold 40pt</a:t>
            </a:r>
            <a:endParaRPr lang="en-GB"/>
          </a:p>
        </p:txBody>
      </p:sp>
      <p:sp>
        <p:nvSpPr>
          <p:cNvPr id="14" name="Text Placeholder 10"/>
          <p:cNvSpPr>
            <a:spLocks noGrp="1"/>
          </p:cNvSpPr>
          <p:nvPr>
            <p:ph type="body" sz="quarter" idx="14" hasCustomPrompt="1"/>
          </p:nvPr>
        </p:nvSpPr>
        <p:spPr>
          <a:xfrm>
            <a:off x="617011" y="1202667"/>
            <a:ext cx="10957983" cy="576000"/>
          </a:xfrm>
        </p:spPr>
        <p:txBody>
          <a:bodyPr/>
          <a:lstStyle>
            <a:lvl1pPr marL="0" indent="0">
              <a:buNone/>
              <a:defRPr b="1"/>
            </a:lvl1pPr>
          </a:lstStyle>
          <a:p>
            <a:pPr lvl="0"/>
            <a:r>
              <a:rPr lang="en-US"/>
              <a:t>Subheading Arial Bold 20pt</a:t>
            </a:r>
            <a:endParaRPr lang="en-GB"/>
          </a:p>
        </p:txBody>
      </p:sp>
    </p:spTree>
    <p:extLst>
      <p:ext uri="{BB962C8B-B14F-4D97-AF65-F5344CB8AC3E}">
        <p14:creationId xmlns:p14="http://schemas.microsoft.com/office/powerpoint/2010/main" val="183981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1906721"/>
            <a:ext cx="5386917" cy="4042611"/>
          </a:xfrm>
        </p:spPr>
        <p:txBody>
          <a:bodyPr/>
          <a:lstStyle>
            <a:lvl1pPr marL="0" indent="0">
              <a:buNone/>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p:txBody>
      </p:sp>
      <p:sp>
        <p:nvSpPr>
          <p:cNvPr id="6" name="Content Placeholder 5"/>
          <p:cNvSpPr>
            <a:spLocks noGrp="1"/>
          </p:cNvSpPr>
          <p:nvPr>
            <p:ph sz="quarter" idx="4"/>
          </p:nvPr>
        </p:nvSpPr>
        <p:spPr>
          <a:xfrm>
            <a:off x="6193374" y="1906721"/>
            <a:ext cx="5389033" cy="4042611"/>
          </a:xfrm>
        </p:spPr>
        <p:txBody>
          <a:bodyPr/>
          <a:lstStyle>
            <a:lvl1pPr marL="0" indent="0">
              <a:buNone/>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p:txBody>
      </p:sp>
      <p:sp>
        <p:nvSpPr>
          <p:cNvPr id="10" name="Date Placeholder 3"/>
          <p:cNvSpPr>
            <a:spLocks noGrp="1"/>
          </p:cNvSpPr>
          <p:nvPr>
            <p:ph type="dt" sz="half" idx="10"/>
          </p:nvPr>
        </p:nvSpPr>
        <p:spPr>
          <a:xfrm>
            <a:off x="624005" y="6356352"/>
            <a:ext cx="1645588" cy="365125"/>
          </a:xfrm>
          <a:prstGeom prst="rect">
            <a:avLst/>
          </a:prstGeom>
        </p:spPr>
        <p:txBody>
          <a:bodyPr/>
          <a:lstStyle>
            <a:lvl1pPr>
              <a:defRPr>
                <a:solidFill>
                  <a:schemeClr val="bg1"/>
                </a:solidFill>
              </a:defRPr>
            </a:lvl1pPr>
          </a:lstStyle>
          <a:p>
            <a:fld id="{CD67FF92-D75F-C143-812D-4E924DB0D687}" type="datetimeFigureOut">
              <a:rPr lang="en-US" smtClean="0"/>
              <a:pPr/>
              <a:t>1/21/2026</a:t>
            </a:fld>
            <a:endParaRPr lang="en-US"/>
          </a:p>
        </p:txBody>
      </p:sp>
      <p:sp>
        <p:nvSpPr>
          <p:cNvPr id="11" name="Footer Placeholder 4"/>
          <p:cNvSpPr>
            <a:spLocks noGrp="1"/>
          </p:cNvSpPr>
          <p:nvPr>
            <p:ph type="ftr" sz="quarter" idx="11"/>
          </p:nvPr>
        </p:nvSpPr>
        <p:spPr>
          <a:xfrm>
            <a:off x="2508537" y="6356352"/>
            <a:ext cx="3860800" cy="365125"/>
          </a:xfrm>
          <a:prstGeom prst="rect">
            <a:avLst/>
          </a:prstGeom>
        </p:spPr>
        <p:txBody>
          <a:bodyPr/>
          <a:lstStyle>
            <a:lvl1pPr>
              <a:defRPr>
                <a:solidFill>
                  <a:schemeClr val="bg1"/>
                </a:solidFill>
              </a:defRPr>
            </a:lvl1pPr>
          </a:lstStyle>
          <a:p>
            <a:endParaRPr lang="en-US"/>
          </a:p>
        </p:txBody>
      </p:sp>
      <p:sp>
        <p:nvSpPr>
          <p:cNvPr id="12" name="Slide Number Placeholder 5"/>
          <p:cNvSpPr>
            <a:spLocks noGrp="1"/>
          </p:cNvSpPr>
          <p:nvPr>
            <p:ph type="sldNum" sz="quarter" idx="12"/>
          </p:nvPr>
        </p:nvSpPr>
        <p:spPr>
          <a:xfrm>
            <a:off x="6608287" y="6356352"/>
            <a:ext cx="1672541" cy="365125"/>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6" name="Title 1"/>
          <p:cNvSpPr>
            <a:spLocks noGrp="1"/>
          </p:cNvSpPr>
          <p:nvPr>
            <p:ph type="title" hasCustomPrompt="1"/>
          </p:nvPr>
        </p:nvSpPr>
        <p:spPr>
          <a:xfrm>
            <a:off x="609600" y="288000"/>
            <a:ext cx="10972800" cy="864000"/>
          </a:xfrm>
        </p:spPr>
        <p:txBody>
          <a:bodyPr/>
          <a:lstStyle/>
          <a:p>
            <a:r>
              <a:rPr lang="en-US"/>
              <a:t>Header Arial Bold 40pt</a:t>
            </a:r>
            <a:endParaRPr lang="en-GB"/>
          </a:p>
        </p:txBody>
      </p:sp>
      <p:sp>
        <p:nvSpPr>
          <p:cNvPr id="17" name="Text Placeholder 10"/>
          <p:cNvSpPr>
            <a:spLocks noGrp="1"/>
          </p:cNvSpPr>
          <p:nvPr>
            <p:ph type="body" sz="quarter" idx="14" hasCustomPrompt="1"/>
          </p:nvPr>
        </p:nvSpPr>
        <p:spPr>
          <a:xfrm>
            <a:off x="617011" y="1202667"/>
            <a:ext cx="5379508" cy="576000"/>
          </a:xfrm>
        </p:spPr>
        <p:txBody>
          <a:bodyPr/>
          <a:lstStyle>
            <a:lvl1pPr marL="0" indent="0">
              <a:buNone/>
              <a:defRPr b="1"/>
            </a:lvl1pPr>
          </a:lstStyle>
          <a:p>
            <a:pPr lvl="0"/>
            <a:r>
              <a:rPr lang="en-US"/>
              <a:t>Subheading Arial Bold 20pt</a:t>
            </a:r>
            <a:endParaRPr lang="en-GB"/>
          </a:p>
        </p:txBody>
      </p:sp>
      <p:sp>
        <p:nvSpPr>
          <p:cNvPr id="18" name="Text Placeholder 10"/>
          <p:cNvSpPr>
            <a:spLocks noGrp="1"/>
          </p:cNvSpPr>
          <p:nvPr>
            <p:ph type="body" sz="quarter" idx="15" hasCustomPrompt="1"/>
          </p:nvPr>
        </p:nvSpPr>
        <p:spPr>
          <a:xfrm>
            <a:off x="6193374" y="1202667"/>
            <a:ext cx="5379508" cy="576000"/>
          </a:xfrm>
        </p:spPr>
        <p:txBody>
          <a:bodyPr/>
          <a:lstStyle>
            <a:lvl1pPr marL="0" indent="0">
              <a:buNone/>
              <a:defRPr b="1"/>
            </a:lvl1pPr>
          </a:lstStyle>
          <a:p>
            <a:pPr lvl="0"/>
            <a:r>
              <a:rPr lang="en-US"/>
              <a:t>Subheading Arial Bold 20pt</a:t>
            </a:r>
            <a:endParaRPr lang="en-GB"/>
          </a:p>
        </p:txBody>
      </p:sp>
    </p:spTree>
    <p:extLst>
      <p:ext uri="{BB962C8B-B14F-4D97-AF65-F5344CB8AC3E}">
        <p14:creationId xmlns:p14="http://schemas.microsoft.com/office/powerpoint/2010/main" val="118308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624005" y="6356352"/>
            <a:ext cx="1645588" cy="365125"/>
          </a:xfrm>
          <a:prstGeom prst="rect">
            <a:avLst/>
          </a:prstGeom>
        </p:spPr>
        <p:txBody>
          <a:bodyPr/>
          <a:lstStyle>
            <a:lvl1pPr>
              <a:defRPr>
                <a:solidFill>
                  <a:schemeClr val="bg1"/>
                </a:solidFill>
              </a:defRPr>
            </a:lvl1pPr>
          </a:lstStyle>
          <a:p>
            <a:fld id="{CD67FF92-D75F-C143-812D-4E924DB0D687}" type="datetimeFigureOut">
              <a:rPr lang="en-US" smtClean="0"/>
              <a:pPr/>
              <a:t>1/21/2026</a:t>
            </a:fld>
            <a:endParaRPr lang="en-US"/>
          </a:p>
        </p:txBody>
      </p:sp>
      <p:sp>
        <p:nvSpPr>
          <p:cNvPr id="7" name="Footer Placeholder 4"/>
          <p:cNvSpPr>
            <a:spLocks noGrp="1"/>
          </p:cNvSpPr>
          <p:nvPr>
            <p:ph type="ftr" sz="quarter" idx="3"/>
          </p:nvPr>
        </p:nvSpPr>
        <p:spPr>
          <a:xfrm>
            <a:off x="2508537" y="6356352"/>
            <a:ext cx="3860800" cy="365125"/>
          </a:xfrm>
          <a:prstGeom prst="rect">
            <a:avLst/>
          </a:prstGeom>
        </p:spPr>
        <p:txBody>
          <a:bodyPr/>
          <a:lstStyle>
            <a:lvl1pPr>
              <a:defRPr>
                <a:solidFill>
                  <a:schemeClr val="bg1"/>
                </a:solidFill>
              </a:defRPr>
            </a:lvl1pPr>
          </a:lstStyle>
          <a:p>
            <a:endParaRPr lang="en-US"/>
          </a:p>
        </p:txBody>
      </p:sp>
      <p:sp>
        <p:nvSpPr>
          <p:cNvPr id="8" name="Slide Number Placeholder 5"/>
          <p:cNvSpPr>
            <a:spLocks noGrp="1"/>
          </p:cNvSpPr>
          <p:nvPr>
            <p:ph type="sldNum" sz="quarter" idx="4"/>
          </p:nvPr>
        </p:nvSpPr>
        <p:spPr>
          <a:xfrm>
            <a:off x="6608287" y="6356352"/>
            <a:ext cx="1672541" cy="365125"/>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9" name="Title 1"/>
          <p:cNvSpPr>
            <a:spLocks noGrp="1"/>
          </p:cNvSpPr>
          <p:nvPr>
            <p:ph type="title" hasCustomPrompt="1"/>
          </p:nvPr>
        </p:nvSpPr>
        <p:spPr>
          <a:xfrm>
            <a:off x="609600" y="288000"/>
            <a:ext cx="10972800" cy="864000"/>
          </a:xfrm>
        </p:spPr>
        <p:txBody>
          <a:bodyPr/>
          <a:lstStyle/>
          <a:p>
            <a:r>
              <a:rPr lang="en-US"/>
              <a:t>Header Arial Bold 40pt</a:t>
            </a:r>
            <a:endParaRPr lang="en-GB"/>
          </a:p>
        </p:txBody>
      </p:sp>
    </p:spTree>
    <p:extLst>
      <p:ext uri="{BB962C8B-B14F-4D97-AF65-F5344CB8AC3E}">
        <p14:creationId xmlns:p14="http://schemas.microsoft.com/office/powerpoint/2010/main" val="33285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24005" y="6356352"/>
            <a:ext cx="1645588" cy="365125"/>
          </a:xfrm>
          <a:prstGeom prst="rect">
            <a:avLst/>
          </a:prstGeom>
        </p:spPr>
        <p:txBody>
          <a:bodyPr/>
          <a:lstStyle>
            <a:lvl1pPr>
              <a:defRPr>
                <a:solidFill>
                  <a:schemeClr val="bg1"/>
                </a:solidFill>
              </a:defRPr>
            </a:lvl1pPr>
          </a:lstStyle>
          <a:p>
            <a:fld id="{CD67FF92-D75F-C143-812D-4E924DB0D687}" type="datetimeFigureOut">
              <a:rPr lang="en-US" smtClean="0"/>
              <a:pPr/>
              <a:t>1/21/2026</a:t>
            </a:fld>
            <a:endParaRPr lang="en-US"/>
          </a:p>
        </p:txBody>
      </p:sp>
      <p:sp>
        <p:nvSpPr>
          <p:cNvPr id="6" name="Footer Placeholder 4"/>
          <p:cNvSpPr>
            <a:spLocks noGrp="1"/>
          </p:cNvSpPr>
          <p:nvPr>
            <p:ph type="ftr" sz="quarter" idx="3"/>
          </p:nvPr>
        </p:nvSpPr>
        <p:spPr>
          <a:xfrm>
            <a:off x="2508537" y="6356352"/>
            <a:ext cx="3860800" cy="365125"/>
          </a:xfrm>
          <a:prstGeom prst="rect">
            <a:avLst/>
          </a:prstGeom>
        </p:spPr>
        <p:txBody>
          <a:bodyPr/>
          <a:lstStyle>
            <a:lvl1pPr>
              <a:defRPr>
                <a:solidFill>
                  <a:schemeClr val="bg1"/>
                </a:solidFill>
              </a:defRPr>
            </a:lvl1pPr>
          </a:lstStyle>
          <a:p>
            <a:endParaRPr lang="en-US"/>
          </a:p>
        </p:txBody>
      </p:sp>
      <p:sp>
        <p:nvSpPr>
          <p:cNvPr id="7" name="Slide Number Placeholder 5"/>
          <p:cNvSpPr>
            <a:spLocks noGrp="1"/>
          </p:cNvSpPr>
          <p:nvPr>
            <p:ph type="sldNum" sz="quarter" idx="4"/>
          </p:nvPr>
        </p:nvSpPr>
        <p:spPr>
          <a:xfrm>
            <a:off x="6608287" y="6356352"/>
            <a:ext cx="1672541" cy="365125"/>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31855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4005" y="6356352"/>
            <a:ext cx="1645588" cy="365125"/>
          </a:xfrm>
          <a:prstGeom prst="rect">
            <a:avLst/>
          </a:prstGeom>
        </p:spPr>
        <p:txBody>
          <a:bodyPr/>
          <a:lstStyle/>
          <a:p>
            <a:pPr defTabSz="609585"/>
            <a:fld id="{E993736B-075F-4823-A91A-057FB878D148}" type="datetimeFigureOut">
              <a:rPr lang="en-GB" smtClean="0">
                <a:solidFill>
                  <a:srgbClr val="0A387A"/>
                </a:solidFill>
              </a:rPr>
              <a:pPr defTabSz="609585"/>
              <a:t>21/01/2026</a:t>
            </a:fld>
            <a:endParaRPr lang="en-GB">
              <a:solidFill>
                <a:srgbClr val="0A387A"/>
              </a:solidFill>
            </a:endParaRPr>
          </a:p>
        </p:txBody>
      </p:sp>
      <p:sp>
        <p:nvSpPr>
          <p:cNvPr id="5" name="Footer Placeholder 4"/>
          <p:cNvSpPr>
            <a:spLocks noGrp="1"/>
          </p:cNvSpPr>
          <p:nvPr>
            <p:ph type="ftr" sz="quarter" idx="11"/>
          </p:nvPr>
        </p:nvSpPr>
        <p:spPr>
          <a:xfrm>
            <a:off x="2508537" y="6356352"/>
            <a:ext cx="3860800" cy="365125"/>
          </a:xfrm>
          <a:prstGeom prst="rect">
            <a:avLst/>
          </a:prstGeom>
        </p:spPr>
        <p:txBody>
          <a:bodyPr/>
          <a:lstStyle/>
          <a:p>
            <a:pPr defTabSz="609585"/>
            <a:endParaRPr lang="en-GB">
              <a:solidFill>
                <a:srgbClr val="0A387A"/>
              </a:solidFill>
            </a:endParaRPr>
          </a:p>
        </p:txBody>
      </p:sp>
      <p:sp>
        <p:nvSpPr>
          <p:cNvPr id="6" name="Slide Number Placeholder 5"/>
          <p:cNvSpPr>
            <a:spLocks noGrp="1"/>
          </p:cNvSpPr>
          <p:nvPr>
            <p:ph type="sldNum" sz="quarter" idx="12"/>
          </p:nvPr>
        </p:nvSpPr>
        <p:spPr>
          <a:xfrm>
            <a:off x="6608287" y="6356352"/>
            <a:ext cx="1672541" cy="365125"/>
          </a:xfrm>
          <a:prstGeom prst="rect">
            <a:avLst/>
          </a:prstGeom>
        </p:spPr>
        <p:txBody>
          <a:bodyPr/>
          <a:lstStyle/>
          <a:p>
            <a:pPr defTabSz="609585"/>
            <a:fld id="{94C4A0F0-591E-4DC4-ADFB-A826D1419B55}" type="slidenum">
              <a:rPr lang="en-GB" smtClean="0">
                <a:solidFill>
                  <a:srgbClr val="0A387A"/>
                </a:solidFill>
              </a:rPr>
              <a:pPr defTabSz="609585"/>
              <a:t>‹#›</a:t>
            </a:fld>
            <a:endParaRPr lang="en-GB">
              <a:solidFill>
                <a:srgbClr val="0A387A"/>
              </a:solidFill>
            </a:endParaRPr>
          </a:p>
        </p:txBody>
      </p:sp>
    </p:spTree>
    <p:extLst>
      <p:ext uri="{BB962C8B-B14F-4D97-AF65-F5344CB8AC3E}">
        <p14:creationId xmlns:p14="http://schemas.microsoft.com/office/powerpoint/2010/main" val="35863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881013"/>
            <a:ext cx="12192000" cy="976987"/>
          </a:xfrm>
          <a:prstGeom prst="rect">
            <a:avLst/>
          </a:prstGeom>
          <a:solidFill>
            <a:srgbClr val="0A3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54A4"/>
              </a:solidFill>
            </a:endParaRPr>
          </a:p>
        </p:txBody>
      </p:sp>
      <p:sp>
        <p:nvSpPr>
          <p:cNvPr id="2" name="Title Placeholder 1"/>
          <p:cNvSpPr>
            <a:spLocks noGrp="1"/>
          </p:cNvSpPr>
          <p:nvPr>
            <p:ph type="title"/>
          </p:nvPr>
        </p:nvSpPr>
        <p:spPr>
          <a:xfrm>
            <a:off x="609600" y="274639"/>
            <a:ext cx="10972800" cy="720000"/>
          </a:xfrm>
          <a:prstGeom prst="rect">
            <a:avLst/>
          </a:prstGeom>
        </p:spPr>
        <p:txBody>
          <a:bodyPr vert="horz" lIns="91440" tIns="45720" rIns="91440" bIns="45720" rtlCol="0" anchor="ctr">
            <a:normAutofit/>
          </a:bodyPr>
          <a:lstStyle/>
          <a:p>
            <a:r>
              <a:rPr lang="en-US"/>
              <a:t>Header Arial Bold 40pt </a:t>
            </a:r>
          </a:p>
        </p:txBody>
      </p:sp>
      <p:sp>
        <p:nvSpPr>
          <p:cNvPr id="3" name="Text Placeholder 2"/>
          <p:cNvSpPr>
            <a:spLocks noGrp="1"/>
          </p:cNvSpPr>
          <p:nvPr>
            <p:ph type="body" idx="1"/>
          </p:nvPr>
        </p:nvSpPr>
        <p:spPr>
          <a:xfrm>
            <a:off x="609600" y="1600201"/>
            <a:ext cx="10972800" cy="3937475"/>
          </a:xfrm>
          <a:prstGeom prst="rect">
            <a:avLst/>
          </a:prstGeom>
        </p:spPr>
        <p:txBody>
          <a:bodyPr vert="horz" lIns="91440" tIns="45720" rIns="91440" bIns="45720" rtlCol="0">
            <a:normAutofit/>
          </a:bodyPr>
          <a:lstStyle/>
          <a:p>
            <a:pPr lvl="0"/>
            <a:r>
              <a:rPr lang="en-GB"/>
              <a:t>Line copy Arial Regular 20pt.</a:t>
            </a:r>
            <a:endParaRPr lang="en-US"/>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11"/>
          <a:stretch>
            <a:fillRect/>
          </a:stretch>
        </p:blipFill>
        <p:spPr>
          <a:xfrm>
            <a:off x="609603" y="6052241"/>
            <a:ext cx="2457215" cy="630907"/>
          </a:xfrm>
          <a:prstGeom prst="rect">
            <a:avLst/>
          </a:prstGeom>
        </p:spPr>
      </p:pic>
      <p:pic>
        <p:nvPicPr>
          <p:cNvPr id="20" name="Picture 19" descr="GCC.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33041" y="5993045"/>
            <a:ext cx="449361" cy="758297"/>
          </a:xfrm>
          <a:prstGeom prst="rect">
            <a:avLst/>
          </a:prstGeom>
        </p:spPr>
      </p:pic>
      <p:pic>
        <p:nvPicPr>
          <p:cNvPr id="25" name="Picture 24" descr="Icons.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63188" y="6043087"/>
            <a:ext cx="3166481" cy="684084"/>
          </a:xfrm>
          <a:prstGeom prst="rect">
            <a:avLst/>
          </a:prstGeom>
        </p:spPr>
      </p:pic>
    </p:spTree>
    <p:extLst>
      <p:ext uri="{BB962C8B-B14F-4D97-AF65-F5344CB8AC3E}">
        <p14:creationId xmlns:p14="http://schemas.microsoft.com/office/powerpoint/2010/main" val="3504943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09585" rtl="0" eaLnBrk="1" latinLnBrk="0" hangingPunct="1">
        <a:spcBef>
          <a:spcPct val="0"/>
        </a:spcBef>
        <a:buNone/>
        <a:defRPr sz="5333" b="1"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609585" rtl="0" eaLnBrk="1" latinLnBrk="0" hangingPunct="1">
        <a:spcBef>
          <a:spcPct val="20000"/>
        </a:spcBef>
        <a:buFont typeface="Arial"/>
        <a:buChar char="•"/>
        <a:defRPr sz="2667" b="0" kern="1200">
          <a:solidFill>
            <a:schemeClr val="tx1"/>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2133"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sarah.smith3@gloucestershire.gov.uk" TargetMode="External"/><Relationship Id="rId2" Type="http://schemas.openxmlformats.org/officeDocument/2006/relationships/hyperlink" Target="mailto:tim.griffiths@gloucestershire.gov.uk" TargetMode="Externa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AB1E994-1652-12C1-1614-1A6FBC82DD3E}"/>
              </a:ext>
            </a:extLst>
          </p:cNvPr>
          <p:cNvSpPr txBox="1"/>
          <p:nvPr/>
        </p:nvSpPr>
        <p:spPr>
          <a:xfrm>
            <a:off x="582658" y="415337"/>
            <a:ext cx="11026683" cy="1877437"/>
          </a:xfrm>
          <a:prstGeom prst="rect">
            <a:avLst/>
          </a:prstGeom>
          <a:noFill/>
        </p:spPr>
        <p:txBody>
          <a:bodyPr wrap="square">
            <a:spAutoFit/>
          </a:bodyPr>
          <a:lstStyle/>
          <a:p>
            <a:pPr algn="ctr"/>
            <a:r>
              <a:rPr lang="en-GB" sz="4400" b="1" dirty="0">
                <a:latin typeface="Arial" panose="020B0604020202020204" pitchFamily="34" charset="0"/>
                <a:cs typeface="Arial" panose="020B0604020202020204" pitchFamily="34" charset="0"/>
              </a:rPr>
              <a:t>Preparation for Adulthood</a:t>
            </a:r>
          </a:p>
          <a:p>
            <a:pPr algn="ctr"/>
            <a:r>
              <a:rPr lang="en-GB" sz="3600" b="1" dirty="0">
                <a:latin typeface="Arial" panose="020B0604020202020204" pitchFamily="34" charset="0"/>
                <a:cs typeface="Arial" panose="020B0604020202020204" pitchFamily="34" charset="0"/>
              </a:rPr>
              <a:t>Strengthening the connection between Careers and SEND</a:t>
            </a:r>
          </a:p>
        </p:txBody>
      </p:sp>
      <p:sp>
        <p:nvSpPr>
          <p:cNvPr id="4" name="TextBox 3">
            <a:extLst>
              <a:ext uri="{FF2B5EF4-FFF2-40B4-BE49-F238E27FC236}">
                <a16:creationId xmlns:a16="http://schemas.microsoft.com/office/drawing/2014/main" id="{73E0DDA1-2671-6E2E-008C-ABA7814B89A8}"/>
              </a:ext>
            </a:extLst>
          </p:cNvPr>
          <p:cNvSpPr txBox="1"/>
          <p:nvPr/>
        </p:nvSpPr>
        <p:spPr>
          <a:xfrm>
            <a:off x="85725" y="5045202"/>
            <a:ext cx="5768977" cy="830997"/>
          </a:xfrm>
          <a:prstGeom prst="rect">
            <a:avLst/>
          </a:prstGeom>
          <a:noFill/>
        </p:spPr>
        <p:txBody>
          <a:bodyPr wrap="square" rtlCol="0">
            <a:spAutoFit/>
          </a:bodyPr>
          <a:lstStyle/>
          <a:p>
            <a:r>
              <a:rPr lang="en-GB" sz="1600" dirty="0">
                <a:solidFill>
                  <a:schemeClr val="bg1">
                    <a:lumMod val="75000"/>
                  </a:schemeClr>
                </a:solidFill>
                <a:latin typeface="Calibri" panose="020F0502020204030204" pitchFamily="34" charset="0"/>
                <a:cs typeface="Calibri" panose="020F0502020204030204" pitchFamily="34" charset="0"/>
              </a:rPr>
              <a:t>GCC Preparation for Adulthood Outcomes Lead Sarah Smith</a:t>
            </a:r>
          </a:p>
          <a:p>
            <a:r>
              <a:rPr lang="en-GB" sz="1600" dirty="0">
                <a:solidFill>
                  <a:schemeClr val="bg1">
                    <a:lumMod val="75000"/>
                  </a:schemeClr>
                </a:solidFill>
                <a:latin typeface="Calibri" panose="020F0502020204030204" pitchFamily="34" charset="0"/>
                <a:cs typeface="Calibri" panose="020F0502020204030204" pitchFamily="34" charset="0"/>
              </a:rPr>
              <a:t>GCC Preparation for Adulthood Support Team Lead Tim Griffiths</a:t>
            </a:r>
          </a:p>
          <a:p>
            <a:r>
              <a:rPr lang="en-GB" sz="1600" dirty="0">
                <a:solidFill>
                  <a:schemeClr val="bg1">
                    <a:lumMod val="75000"/>
                  </a:schemeClr>
                </a:solidFill>
                <a:latin typeface="Calibri" panose="020F0502020204030204" pitchFamily="34" charset="0"/>
                <a:cs typeface="Calibri" panose="020F0502020204030204" pitchFamily="34" charset="0"/>
              </a:rPr>
              <a:t>Education, Planning and Infrastructure</a:t>
            </a:r>
          </a:p>
        </p:txBody>
      </p:sp>
      <p:pic>
        <p:nvPicPr>
          <p:cNvPr id="2" name="Picture 1" descr="A blue and yellow logo&#10;&#10;AI-generated content may be incorrect.">
            <a:extLst>
              <a:ext uri="{FF2B5EF4-FFF2-40B4-BE49-F238E27FC236}">
                <a16:creationId xmlns:a16="http://schemas.microsoft.com/office/drawing/2014/main" id="{27767EBC-D2FF-DC03-0DC6-65C410E44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9765" y="2357376"/>
            <a:ext cx="6042984" cy="2143245"/>
          </a:xfrm>
          <a:prstGeom prst="rect">
            <a:avLst/>
          </a:prstGeom>
          <a:noFill/>
          <a:ln>
            <a:noFill/>
          </a:ln>
        </p:spPr>
      </p:pic>
      <p:pic>
        <p:nvPicPr>
          <p:cNvPr id="3" name="Picture 2">
            <a:extLst>
              <a:ext uri="{FF2B5EF4-FFF2-40B4-BE49-F238E27FC236}">
                <a16:creationId xmlns:a16="http://schemas.microsoft.com/office/drawing/2014/main" id="{F4B2A34F-EB44-10AD-59AE-6537356F9E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9251" y="2652622"/>
            <a:ext cx="3687793" cy="1552755"/>
          </a:xfrm>
          <a:prstGeom prst="rect">
            <a:avLst/>
          </a:prstGeom>
          <a:noFill/>
          <a:ln>
            <a:noFill/>
          </a:ln>
        </p:spPr>
      </p:pic>
    </p:spTree>
    <p:extLst>
      <p:ext uri="{BB962C8B-B14F-4D97-AF65-F5344CB8AC3E}">
        <p14:creationId xmlns:p14="http://schemas.microsoft.com/office/powerpoint/2010/main" val="180017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8077-7117-4B98-8BA4-B9BC0F1D1B46}"/>
              </a:ext>
            </a:extLst>
          </p:cNvPr>
          <p:cNvSpPr>
            <a:spLocks noGrp="1"/>
          </p:cNvSpPr>
          <p:nvPr>
            <p:ph type="ctrTitle"/>
          </p:nvPr>
        </p:nvSpPr>
        <p:spPr/>
        <p:txBody>
          <a:bodyPr>
            <a:normAutofit/>
          </a:bodyPr>
          <a:lstStyle/>
          <a:p>
            <a:r>
              <a:rPr lang="en-GB" sz="2800" dirty="0"/>
              <a:t>Agenda</a:t>
            </a:r>
          </a:p>
        </p:txBody>
      </p:sp>
      <p:sp>
        <p:nvSpPr>
          <p:cNvPr id="4" name="Text Placeholder 3">
            <a:extLst>
              <a:ext uri="{FF2B5EF4-FFF2-40B4-BE49-F238E27FC236}">
                <a16:creationId xmlns:a16="http://schemas.microsoft.com/office/drawing/2014/main" id="{BCA984C9-D518-403A-9967-5791C399C977}"/>
              </a:ext>
            </a:extLst>
          </p:cNvPr>
          <p:cNvSpPr>
            <a:spLocks noGrp="1"/>
          </p:cNvSpPr>
          <p:nvPr>
            <p:ph type="body" sz="quarter" idx="13"/>
          </p:nvPr>
        </p:nvSpPr>
        <p:spPr>
          <a:xfrm>
            <a:off x="1992315" y="1446824"/>
            <a:ext cx="8207375" cy="4347920"/>
          </a:xfrm>
        </p:spPr>
        <p:txBody>
          <a:bodyPr>
            <a:normAutofit fontScale="62500" lnSpcReduction="20000"/>
          </a:bodyPr>
          <a:lstStyle/>
          <a:p>
            <a:pPr rtl="0">
              <a:lnSpc>
                <a:spcPct val="110000"/>
              </a:lnSpc>
            </a:pPr>
            <a:endParaRPr lang="en-GB" sz="3800" b="1" dirty="0">
              <a:cs typeface="Calibri"/>
            </a:endParaRPr>
          </a:p>
          <a:p>
            <a:pPr rtl="0">
              <a:lnSpc>
                <a:spcPct val="110000"/>
              </a:lnSpc>
            </a:pPr>
            <a:r>
              <a:rPr lang="en-GB" sz="3800" b="1" dirty="0">
                <a:cs typeface="Calibri"/>
              </a:rPr>
              <a:t>02. </a:t>
            </a:r>
            <a:r>
              <a:rPr lang="en-GB" sz="3800" dirty="0">
                <a:cs typeface="Calibri"/>
              </a:rPr>
              <a:t>Post 16 Toolkit with QR Code</a:t>
            </a:r>
          </a:p>
          <a:p>
            <a:pPr rtl="0">
              <a:lnSpc>
                <a:spcPct val="110000"/>
              </a:lnSpc>
            </a:pPr>
            <a:r>
              <a:rPr lang="en-GB" sz="3800" b="1" dirty="0">
                <a:cs typeface="Calibri"/>
              </a:rPr>
              <a:t>03. </a:t>
            </a:r>
            <a:r>
              <a:rPr lang="en-GB" sz="3800" dirty="0">
                <a:cs typeface="Calibri"/>
              </a:rPr>
              <a:t>Introduction – what has worked well </a:t>
            </a:r>
          </a:p>
          <a:p>
            <a:pPr rtl="0">
              <a:lnSpc>
                <a:spcPct val="110000"/>
              </a:lnSpc>
            </a:pPr>
            <a:r>
              <a:rPr lang="en-GB" sz="3800" b="1" dirty="0">
                <a:cs typeface="Calibri"/>
              </a:rPr>
              <a:t>04. </a:t>
            </a:r>
            <a:r>
              <a:rPr lang="en-GB" sz="3800" dirty="0">
                <a:cs typeface="Calibri"/>
              </a:rPr>
              <a:t>Resources developed</a:t>
            </a:r>
            <a:endParaRPr lang="en-GB" sz="3800" dirty="0"/>
          </a:p>
          <a:p>
            <a:r>
              <a:rPr lang="en-GB" sz="3800" b="1" dirty="0">
                <a:cs typeface="Calibri"/>
              </a:rPr>
              <a:t>05. </a:t>
            </a:r>
            <a:r>
              <a:rPr lang="en-GB" sz="3800" dirty="0">
                <a:cs typeface="Calibri"/>
              </a:rPr>
              <a:t>Impact Statements from PfA training</a:t>
            </a:r>
            <a:endParaRPr lang="en-GB" sz="3800" dirty="0"/>
          </a:p>
          <a:p>
            <a:r>
              <a:rPr lang="en-GB" sz="3800" b="1" dirty="0"/>
              <a:t>06</a:t>
            </a:r>
            <a:r>
              <a:rPr lang="en-GB" sz="3800" dirty="0"/>
              <a:t>. Key messages</a:t>
            </a:r>
          </a:p>
          <a:p>
            <a:r>
              <a:rPr lang="en-GB" sz="3800" b="1" dirty="0"/>
              <a:t>07. </a:t>
            </a:r>
            <a:r>
              <a:rPr lang="en-GB" sz="3800" dirty="0"/>
              <a:t>Contact details</a:t>
            </a:r>
          </a:p>
          <a:p>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a:p>
            <a:endParaRPr lang="en-GB" sz="2400" dirty="0"/>
          </a:p>
          <a:p>
            <a:r>
              <a:rPr lang="en-GB" sz="2400" dirty="0"/>
              <a:t>   </a:t>
            </a:r>
          </a:p>
          <a:p>
            <a:endParaRPr lang="en-GB" dirty="0"/>
          </a:p>
        </p:txBody>
      </p:sp>
      <p:cxnSp>
        <p:nvCxnSpPr>
          <p:cNvPr id="3" name="Straight Connector 2">
            <a:extLst>
              <a:ext uri="{FF2B5EF4-FFF2-40B4-BE49-F238E27FC236}">
                <a16:creationId xmlns:a16="http://schemas.microsoft.com/office/drawing/2014/main" id="{C08F6E4C-2287-E263-278C-D4F0F3D4B1DB}"/>
              </a:ext>
            </a:extLst>
          </p:cNvPr>
          <p:cNvCxnSpPr/>
          <p:nvPr/>
        </p:nvCxnSpPr>
        <p:spPr>
          <a:xfrm>
            <a:off x="2135560" y="1268760"/>
            <a:ext cx="792088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37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33AD5-CDED-5C87-BA83-139D1C321DD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44DDBC2-23C1-20AF-28E7-18A3061F2328}"/>
              </a:ext>
            </a:extLst>
          </p:cNvPr>
          <p:cNvPicPr>
            <a:picLocks noChangeAspect="1"/>
          </p:cNvPicPr>
          <p:nvPr/>
        </p:nvPicPr>
        <p:blipFill>
          <a:blip r:embed="rId2"/>
          <a:stretch>
            <a:fillRect/>
          </a:stretch>
        </p:blipFill>
        <p:spPr>
          <a:xfrm>
            <a:off x="203148" y="0"/>
            <a:ext cx="8192104" cy="5764814"/>
          </a:xfrm>
          <a:prstGeom prst="rect">
            <a:avLst/>
          </a:prstGeom>
        </p:spPr>
      </p:pic>
      <p:pic>
        <p:nvPicPr>
          <p:cNvPr id="8" name="Picture 7">
            <a:extLst>
              <a:ext uri="{FF2B5EF4-FFF2-40B4-BE49-F238E27FC236}">
                <a16:creationId xmlns:a16="http://schemas.microsoft.com/office/drawing/2014/main" id="{B9B7610B-3FBA-723B-DD16-EFE199F8BB07}"/>
              </a:ext>
            </a:extLst>
          </p:cNvPr>
          <p:cNvPicPr>
            <a:picLocks noChangeAspect="1"/>
          </p:cNvPicPr>
          <p:nvPr/>
        </p:nvPicPr>
        <p:blipFill>
          <a:blip r:embed="rId3"/>
          <a:stretch>
            <a:fillRect/>
          </a:stretch>
        </p:blipFill>
        <p:spPr>
          <a:xfrm>
            <a:off x="8705536" y="499402"/>
            <a:ext cx="3029264" cy="3055377"/>
          </a:xfrm>
          <a:prstGeom prst="rect">
            <a:avLst/>
          </a:prstGeom>
        </p:spPr>
      </p:pic>
      <p:pic>
        <p:nvPicPr>
          <p:cNvPr id="10" name="Picture 9">
            <a:extLst>
              <a:ext uri="{FF2B5EF4-FFF2-40B4-BE49-F238E27FC236}">
                <a16:creationId xmlns:a16="http://schemas.microsoft.com/office/drawing/2014/main" id="{505FAE55-7977-1822-E5F8-5BDD69E3087C}"/>
              </a:ext>
            </a:extLst>
          </p:cNvPr>
          <p:cNvPicPr>
            <a:picLocks noChangeAspect="1"/>
          </p:cNvPicPr>
          <p:nvPr/>
        </p:nvPicPr>
        <p:blipFill>
          <a:blip r:embed="rId4"/>
          <a:stretch>
            <a:fillRect/>
          </a:stretch>
        </p:blipFill>
        <p:spPr>
          <a:xfrm>
            <a:off x="9029482" y="3659635"/>
            <a:ext cx="2381372" cy="1314518"/>
          </a:xfrm>
          <a:prstGeom prst="rect">
            <a:avLst/>
          </a:prstGeom>
        </p:spPr>
      </p:pic>
    </p:spTree>
    <p:extLst>
      <p:ext uri="{BB962C8B-B14F-4D97-AF65-F5344CB8AC3E}">
        <p14:creationId xmlns:p14="http://schemas.microsoft.com/office/powerpoint/2010/main" val="280796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878BF-577A-8E15-7FE5-5D7692BA0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CE35C-6CA9-8200-FB62-A9DC58FDEB5E}"/>
              </a:ext>
            </a:extLst>
          </p:cNvPr>
          <p:cNvSpPr>
            <a:spLocks noGrp="1"/>
          </p:cNvSpPr>
          <p:nvPr>
            <p:ph type="ctrTitle"/>
          </p:nvPr>
        </p:nvSpPr>
        <p:spPr>
          <a:xfrm>
            <a:off x="624000" y="453601"/>
            <a:ext cx="10944000" cy="189129"/>
          </a:xfrm>
        </p:spPr>
        <p:txBody>
          <a:bodyPr>
            <a:noAutofit/>
          </a:bodyPr>
          <a:lstStyle/>
          <a:p>
            <a:pPr algn="ctr"/>
            <a:r>
              <a:rPr lang="en-GB" sz="4000" dirty="0"/>
              <a:t>Introduction – what has worked well</a:t>
            </a:r>
          </a:p>
        </p:txBody>
      </p:sp>
      <p:sp>
        <p:nvSpPr>
          <p:cNvPr id="4" name="Text Placeholder 3">
            <a:extLst>
              <a:ext uri="{FF2B5EF4-FFF2-40B4-BE49-F238E27FC236}">
                <a16:creationId xmlns:a16="http://schemas.microsoft.com/office/drawing/2014/main" id="{DB487167-39A1-B218-E3CC-C8FD89C4CA6A}"/>
              </a:ext>
            </a:extLst>
          </p:cNvPr>
          <p:cNvSpPr>
            <a:spLocks noGrp="1"/>
          </p:cNvSpPr>
          <p:nvPr>
            <p:ph type="body" sz="quarter" idx="13"/>
          </p:nvPr>
        </p:nvSpPr>
        <p:spPr>
          <a:xfrm>
            <a:off x="1992315" y="1446824"/>
            <a:ext cx="8207375" cy="4142416"/>
          </a:xfrm>
        </p:spPr>
        <p:txBody>
          <a:bodyPr>
            <a:normAutofit/>
          </a:bodyPr>
          <a:lstStyle/>
          <a:p>
            <a:r>
              <a:rPr lang="en-GB" sz="2400"/>
              <a:t>   </a:t>
            </a:r>
            <a:endParaRPr lang="en-GB"/>
          </a:p>
        </p:txBody>
      </p:sp>
      <p:cxnSp>
        <p:nvCxnSpPr>
          <p:cNvPr id="5" name="Straight Connector 4">
            <a:extLst>
              <a:ext uri="{FF2B5EF4-FFF2-40B4-BE49-F238E27FC236}">
                <a16:creationId xmlns:a16="http://schemas.microsoft.com/office/drawing/2014/main" id="{CC7B6F88-298C-92D0-B9D0-BD0D15B0EEAD}"/>
              </a:ext>
            </a:extLst>
          </p:cNvPr>
          <p:cNvCxnSpPr/>
          <p:nvPr/>
        </p:nvCxnSpPr>
        <p:spPr>
          <a:xfrm>
            <a:off x="2135560" y="1268760"/>
            <a:ext cx="792088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20DCE387-1F32-1AB8-B740-54BC44E644C8}"/>
              </a:ext>
            </a:extLst>
          </p:cNvPr>
          <p:cNvSpPr txBox="1"/>
          <p:nvPr/>
        </p:nvSpPr>
        <p:spPr>
          <a:xfrm>
            <a:off x="570991" y="1380471"/>
            <a:ext cx="10676791" cy="67710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700" b="1" dirty="0"/>
              <a:t>Our shared vision is for everyone working across education, health and social care in Gloucestershire to have a standardised and consistent approach to Preparation for Adulthood.</a:t>
            </a:r>
          </a:p>
          <a:p>
            <a:pPr marL="285750" indent="-285750">
              <a:buFont typeface="Arial" panose="020B0604020202020204" pitchFamily="34" charset="0"/>
              <a:buChar char="•"/>
            </a:pPr>
            <a:r>
              <a:rPr lang="en-GB" sz="1700" dirty="0"/>
              <a:t>Targeting YP, families, carers and professionals to think about PfA from year 6 ready for year 9.</a:t>
            </a:r>
          </a:p>
          <a:p>
            <a:pPr marL="285750" indent="-285750">
              <a:buFont typeface="Arial" panose="020B0604020202020204" pitchFamily="34" charset="0"/>
              <a:buChar char="•"/>
            </a:pPr>
            <a:r>
              <a:rPr lang="en-GB" sz="1700" dirty="0">
                <a:cs typeface="Calibri"/>
              </a:rPr>
              <a:t>The PfA team have increased the provision of their commissioned services after successful trials in two mainstream schools and are now taking expressions of interest from educational settings across the county. </a:t>
            </a:r>
          </a:p>
          <a:p>
            <a:pPr marL="285750" indent="-285750">
              <a:buFont typeface="Arial" panose="020B0604020202020204" pitchFamily="34" charset="0"/>
              <a:buChar char="•"/>
            </a:pPr>
            <a:r>
              <a:rPr lang="en-GB" sz="1700" dirty="0"/>
              <a:t>We have delivered our PfA training to over 500 professionals across the services.</a:t>
            </a:r>
          </a:p>
          <a:p>
            <a:pPr marL="285750" indent="-285750">
              <a:buFont typeface="Arial" panose="020B0604020202020204" pitchFamily="34" charset="0"/>
              <a:buChar char="•"/>
            </a:pPr>
            <a:r>
              <a:rPr lang="en-GB" sz="1700" dirty="0">
                <a:cs typeface="Calibri"/>
              </a:rPr>
              <a:t>Settings approaching the PFA team to assist with guidance around outcomes.</a:t>
            </a:r>
          </a:p>
          <a:p>
            <a:pPr marL="285750" indent="-285750">
              <a:buFont typeface="Arial" panose="020B0604020202020204" pitchFamily="34" charset="0"/>
              <a:buChar char="•"/>
            </a:pPr>
            <a:r>
              <a:rPr lang="en-GB" sz="1700" dirty="0">
                <a:cs typeface="Calibri"/>
              </a:rPr>
              <a:t>PFA Support Team have successfully trailed bespoke PFA Support on a 1:1 basis to exceptional provision, have completed a full academic year's support to a YP on a S117 as part of a multi-agency collective with Education, Health and Social Care, expanded reach with commissioned support across mainstream schools. </a:t>
            </a:r>
          </a:p>
          <a:p>
            <a:pPr marL="285750" indent="-285750">
              <a:buFont typeface="Arial" panose="020B0604020202020204" pitchFamily="34" charset="0"/>
              <a:buChar char="•"/>
            </a:pPr>
            <a:r>
              <a:rPr lang="en-GB" sz="1700" dirty="0"/>
              <a:t>We are starting to </a:t>
            </a:r>
            <a:r>
              <a:rPr lang="en-GB" sz="1700" b="1" dirty="0"/>
              <a:t>see impact in improved PfA outcomes</a:t>
            </a:r>
            <a:r>
              <a:rPr lang="en-GB" sz="1700" dirty="0"/>
              <a:t>.</a:t>
            </a:r>
            <a:endParaRPr lang="en-GB" sz="1700" dirty="0">
              <a:cs typeface="Calibri"/>
            </a:endParaRPr>
          </a:p>
          <a:p>
            <a:pPr marL="285750" indent="-285750">
              <a:buFont typeface="Arial" panose="020B0604020202020204" pitchFamily="34" charset="0"/>
              <a:buChar char="•"/>
            </a:pPr>
            <a:r>
              <a:rPr lang="en-GB" sz="1700" dirty="0"/>
              <a:t>Working closely with GPCF we are attending SEND parents’ coffee mornings across schools in the county to engage with SEND parents and carers. We delivered our annual SEND PFA Events and consistently updating PFA pages on the local offer.</a:t>
            </a:r>
            <a:endParaRPr lang="en-GB" sz="1700" dirty="0">
              <a:cs typeface="Calibri"/>
            </a:endParaRPr>
          </a:p>
          <a:p>
            <a:pPr marL="285750" indent="-285750">
              <a:buFont typeface="Arial" panose="020B0604020202020204" pitchFamily="34" charset="0"/>
              <a:buChar char="•"/>
            </a:pPr>
            <a:r>
              <a:rPr lang="en-GB" sz="1700" dirty="0"/>
              <a:t>After redesigning the programme based on learning from our pilot year, we are now delivering a flexible hybrid Preparation for Adulthood programme in schools, local community and if accessible the Skillzone village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cs typeface="Calibri"/>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28432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2496E3-F8F5-4E41-E16C-A3D631BF6487}"/>
              </a:ext>
            </a:extLst>
          </p:cNvPr>
          <p:cNvPicPr>
            <a:picLocks noChangeAspect="1"/>
          </p:cNvPicPr>
          <p:nvPr/>
        </p:nvPicPr>
        <p:blipFill>
          <a:blip r:embed="rId2"/>
          <a:stretch>
            <a:fillRect/>
          </a:stretch>
        </p:blipFill>
        <p:spPr>
          <a:xfrm>
            <a:off x="6065682" y="107830"/>
            <a:ext cx="4053104" cy="5694074"/>
          </a:xfrm>
          <a:prstGeom prst="rect">
            <a:avLst/>
          </a:prstGeom>
        </p:spPr>
      </p:pic>
      <p:pic>
        <p:nvPicPr>
          <p:cNvPr id="6" name="Picture 5">
            <a:extLst>
              <a:ext uri="{FF2B5EF4-FFF2-40B4-BE49-F238E27FC236}">
                <a16:creationId xmlns:a16="http://schemas.microsoft.com/office/drawing/2014/main" id="{14ECDB0B-6F3E-892E-DB40-14FF14EDA6FF}"/>
              </a:ext>
            </a:extLst>
          </p:cNvPr>
          <p:cNvPicPr>
            <a:picLocks noChangeAspect="1"/>
          </p:cNvPicPr>
          <p:nvPr/>
        </p:nvPicPr>
        <p:blipFill>
          <a:blip r:embed="rId3"/>
          <a:stretch>
            <a:fillRect/>
          </a:stretch>
        </p:blipFill>
        <p:spPr>
          <a:xfrm>
            <a:off x="1534373" y="107830"/>
            <a:ext cx="4022502" cy="5694074"/>
          </a:xfrm>
          <a:prstGeom prst="rect">
            <a:avLst/>
          </a:prstGeom>
        </p:spPr>
      </p:pic>
      <p:sp>
        <p:nvSpPr>
          <p:cNvPr id="2" name="TextBox 1">
            <a:extLst>
              <a:ext uri="{FF2B5EF4-FFF2-40B4-BE49-F238E27FC236}">
                <a16:creationId xmlns:a16="http://schemas.microsoft.com/office/drawing/2014/main" id="{12DBAB64-F621-D99F-9D6D-829B277E7A6B}"/>
              </a:ext>
            </a:extLst>
          </p:cNvPr>
          <p:cNvSpPr txBox="1"/>
          <p:nvPr/>
        </p:nvSpPr>
        <p:spPr>
          <a:xfrm>
            <a:off x="5857461" y="3505200"/>
            <a:ext cx="5088835" cy="646331"/>
          </a:xfrm>
          <a:prstGeom prst="rect">
            <a:avLst/>
          </a:prstGeom>
          <a:noFill/>
        </p:spPr>
        <p:txBody>
          <a:bodyPr wrap="square" rtlCol="0">
            <a:spAutoFit/>
          </a:bodyPr>
          <a:lstStyle/>
          <a:p>
            <a:pPr algn="ctr"/>
            <a:r>
              <a:rPr lang="en-GB" b="1" dirty="0"/>
              <a:t>This booklet is being redesigned – updated version available from Springtime 2026 </a:t>
            </a:r>
          </a:p>
        </p:txBody>
      </p:sp>
    </p:spTree>
    <p:extLst>
      <p:ext uri="{BB962C8B-B14F-4D97-AF65-F5344CB8AC3E}">
        <p14:creationId xmlns:p14="http://schemas.microsoft.com/office/powerpoint/2010/main" val="16970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448EF-4147-D9E2-D45B-7427B2B9C149}"/>
            </a:ext>
          </a:extLst>
        </p:cNvPr>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F5115C1-4D7A-02CF-CEA4-2C9C30FD6A0B}"/>
              </a:ext>
            </a:extLst>
          </p:cNvPr>
          <p:cNvSpPr/>
          <p:nvPr/>
        </p:nvSpPr>
        <p:spPr>
          <a:xfrm>
            <a:off x="8484781" y="190504"/>
            <a:ext cx="3562350" cy="256820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0" i="0" dirty="0">
                <a:solidFill>
                  <a:schemeClr val="bg1"/>
                </a:solidFill>
                <a:effectLst/>
                <a:latin typeface="Segoe UI" panose="020B0502040204020203" pitchFamily="34" charset="0"/>
              </a:rPr>
              <a:t>I have a better understanding of the background of PFA, the key principles that underscore it and what the common pitfalls are when writing outcomes.</a:t>
            </a:r>
          </a:p>
          <a:p>
            <a:pPr algn="ctr"/>
            <a:r>
              <a:rPr lang="en-GB" sz="2000" dirty="0">
                <a:solidFill>
                  <a:schemeClr val="bg1"/>
                </a:solidFill>
                <a:latin typeface="Segoe UI" panose="020B0502040204020203" pitchFamily="34" charset="0"/>
              </a:rPr>
              <a:t>Anonymous feedback</a:t>
            </a:r>
            <a:endParaRPr lang="en-GB" sz="2000" dirty="0">
              <a:solidFill>
                <a:schemeClr val="bg1"/>
              </a:solidFill>
            </a:endParaRPr>
          </a:p>
        </p:txBody>
      </p:sp>
      <p:sp>
        <p:nvSpPr>
          <p:cNvPr id="3" name="Speech Bubble: Oval 2">
            <a:extLst>
              <a:ext uri="{FF2B5EF4-FFF2-40B4-BE49-F238E27FC236}">
                <a16:creationId xmlns:a16="http://schemas.microsoft.com/office/drawing/2014/main" id="{C0B12601-C41D-C0CB-2515-85E507EE72B0}"/>
              </a:ext>
            </a:extLst>
          </p:cNvPr>
          <p:cNvSpPr/>
          <p:nvPr/>
        </p:nvSpPr>
        <p:spPr>
          <a:xfrm>
            <a:off x="8315158" y="3148790"/>
            <a:ext cx="3827721" cy="244770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latin typeface="Segoe UI" panose="020B0502040204020203" pitchFamily="34" charset="0"/>
              </a:rPr>
              <a:t>T</a:t>
            </a:r>
            <a:r>
              <a:rPr lang="en-GB" b="0" i="0" dirty="0">
                <a:solidFill>
                  <a:schemeClr val="bg1"/>
                </a:solidFill>
                <a:effectLst/>
                <a:latin typeface="Segoe UI" panose="020B0502040204020203" pitchFamily="34" charset="0"/>
              </a:rPr>
              <a:t>he workbook was helpful in identifying the four pathways and I liked that it’s a booklet as I can take it away with me for future reference.</a:t>
            </a:r>
          </a:p>
          <a:p>
            <a:pPr algn="ctr"/>
            <a:r>
              <a:rPr lang="en-GB" dirty="0">
                <a:solidFill>
                  <a:schemeClr val="bg1"/>
                </a:solidFill>
                <a:latin typeface="Segoe UI" panose="020B0502040204020203" pitchFamily="34" charset="0"/>
              </a:rPr>
              <a:t>Anonymous feedback</a:t>
            </a:r>
            <a:endParaRPr lang="en-GB" dirty="0">
              <a:solidFill>
                <a:schemeClr val="bg1"/>
              </a:solidFill>
            </a:endParaRPr>
          </a:p>
        </p:txBody>
      </p:sp>
      <p:sp>
        <p:nvSpPr>
          <p:cNvPr id="6" name="Speech Bubble: Rectangle 5">
            <a:extLst>
              <a:ext uri="{FF2B5EF4-FFF2-40B4-BE49-F238E27FC236}">
                <a16:creationId xmlns:a16="http://schemas.microsoft.com/office/drawing/2014/main" id="{4B85010C-781B-4393-9E04-CBBD61E779CA}"/>
              </a:ext>
            </a:extLst>
          </p:cNvPr>
          <p:cNvSpPr/>
          <p:nvPr/>
        </p:nvSpPr>
        <p:spPr>
          <a:xfrm>
            <a:off x="5791033" y="153731"/>
            <a:ext cx="2524125" cy="2899366"/>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0" i="0" dirty="0">
                <a:solidFill>
                  <a:schemeClr val="bg1"/>
                </a:solidFill>
                <a:effectLst/>
                <a:latin typeface="Segoe UI" panose="020B0502040204020203" pitchFamily="34" charset="0"/>
              </a:rPr>
              <a:t>I enjoyed the beginning of the content and the discussions guided by the trainers. I have more insight now into what the PfA concept is.</a:t>
            </a:r>
          </a:p>
          <a:p>
            <a:pPr algn="ctr"/>
            <a:r>
              <a:rPr lang="en-GB" dirty="0">
                <a:solidFill>
                  <a:schemeClr val="bg1"/>
                </a:solidFill>
                <a:latin typeface="Segoe UI" panose="020B0502040204020203" pitchFamily="34" charset="0"/>
              </a:rPr>
              <a:t>Anonymous feedback</a:t>
            </a:r>
            <a:endParaRPr lang="en-GB" dirty="0">
              <a:solidFill>
                <a:schemeClr val="bg1"/>
              </a:solidFill>
            </a:endParaRPr>
          </a:p>
        </p:txBody>
      </p:sp>
      <p:sp>
        <p:nvSpPr>
          <p:cNvPr id="7" name="Speech Bubble: Oval 6">
            <a:extLst>
              <a:ext uri="{FF2B5EF4-FFF2-40B4-BE49-F238E27FC236}">
                <a16:creationId xmlns:a16="http://schemas.microsoft.com/office/drawing/2014/main" id="{82B569D7-6787-1E7C-8A2B-B73427DC0C2F}"/>
              </a:ext>
            </a:extLst>
          </p:cNvPr>
          <p:cNvSpPr/>
          <p:nvPr/>
        </p:nvSpPr>
        <p:spPr>
          <a:xfrm>
            <a:off x="49120" y="554891"/>
            <a:ext cx="5572289" cy="440763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500" dirty="0">
                <a:effectLst/>
                <a:latin typeface="Aptos" panose="020B0004020202020204" pitchFamily="34" charset="0"/>
                <a:ea typeface="Aptos" panose="020B0004020202020204" pitchFamily="34" charset="0"/>
                <a:cs typeface="Aptos" panose="020B0004020202020204" pitchFamily="34" charset="0"/>
              </a:rPr>
              <a:t>The Virtual School were delighted to engage in training about ‘ Preparation For Adulthood’  ( PFA) this term. The team recognised the training had value for the young people in the care system and other vulnerable young people  as they start to reflect and plan the next steps towards adult life.  . </a:t>
            </a:r>
          </a:p>
          <a:p>
            <a:r>
              <a:rPr lang="en-GB" sz="1500" dirty="0">
                <a:effectLst/>
                <a:latin typeface="Aptos" panose="020B0004020202020204" pitchFamily="34" charset="0"/>
                <a:ea typeface="Aptos" panose="020B0004020202020204" pitchFamily="34" charset="0"/>
                <a:cs typeface="Aptos" panose="020B0004020202020204" pitchFamily="34" charset="0"/>
              </a:rPr>
              <a:t> If you haven’t had the opportunity to look at the PFA materials or if you get the chance to have the training so that you can support young people you work with, we recommend it.</a:t>
            </a:r>
          </a:p>
          <a:p>
            <a:r>
              <a:rPr lang="en-GB" sz="1500" dirty="0">
                <a:effectLst/>
                <a:latin typeface="Aptos" panose="020B0004020202020204" pitchFamily="34" charset="0"/>
                <a:ea typeface="Aptos" panose="020B0004020202020204" pitchFamily="34" charset="0"/>
                <a:cs typeface="Aptos" panose="020B0004020202020204" pitchFamily="34" charset="0"/>
              </a:rPr>
              <a:t>Jane Featherstone, Head Teacher, Virtual School</a:t>
            </a:r>
          </a:p>
        </p:txBody>
      </p:sp>
      <p:sp>
        <p:nvSpPr>
          <p:cNvPr id="8" name="Speech Bubble: Rectangle with Corners Rounded 7">
            <a:extLst>
              <a:ext uri="{FF2B5EF4-FFF2-40B4-BE49-F238E27FC236}">
                <a16:creationId xmlns:a16="http://schemas.microsoft.com/office/drawing/2014/main" id="{40F28DCA-FA70-BEAD-AB8D-99E062D4956B}"/>
              </a:ext>
            </a:extLst>
          </p:cNvPr>
          <p:cNvSpPr/>
          <p:nvPr/>
        </p:nvSpPr>
        <p:spPr>
          <a:xfrm>
            <a:off x="5369442" y="3583172"/>
            <a:ext cx="2817628" cy="201332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0" i="0" dirty="0">
                <a:solidFill>
                  <a:schemeClr val="bg1"/>
                </a:solidFill>
                <a:effectLst/>
                <a:latin typeface="Segoe UI" panose="020B0502040204020203" pitchFamily="34" charset="0"/>
              </a:rPr>
              <a:t>I now feel more able to turn a young person's aspirations into an outcome by following the steps. </a:t>
            </a:r>
          </a:p>
          <a:p>
            <a:pPr algn="ctr"/>
            <a:r>
              <a:rPr lang="en-GB" dirty="0">
                <a:solidFill>
                  <a:schemeClr val="bg1"/>
                </a:solidFill>
                <a:latin typeface="Segoe UI" panose="020B0502040204020203" pitchFamily="34" charset="0"/>
              </a:rPr>
              <a:t>Anonymous feedback</a:t>
            </a:r>
            <a:endParaRPr lang="en-GB" dirty="0">
              <a:solidFill>
                <a:schemeClr val="bg1"/>
              </a:solidFill>
            </a:endParaRPr>
          </a:p>
        </p:txBody>
      </p:sp>
    </p:spTree>
    <p:extLst>
      <p:ext uri="{BB962C8B-B14F-4D97-AF65-F5344CB8AC3E}">
        <p14:creationId xmlns:p14="http://schemas.microsoft.com/office/powerpoint/2010/main" val="154169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39034E-C7F7-B93A-C3D0-BCC638266BE9}"/>
              </a:ext>
            </a:extLst>
          </p:cNvPr>
          <p:cNvSpPr txBox="1"/>
          <p:nvPr/>
        </p:nvSpPr>
        <p:spPr>
          <a:xfrm>
            <a:off x="712381" y="382772"/>
            <a:ext cx="11132289" cy="5078313"/>
          </a:xfrm>
          <a:prstGeom prst="rect">
            <a:avLst/>
          </a:prstGeom>
          <a:noFill/>
        </p:spPr>
        <p:txBody>
          <a:bodyPr wrap="square" rtlCol="0">
            <a:spAutoFit/>
          </a:bodyPr>
          <a:lstStyle/>
          <a:p>
            <a:pPr algn="ctr"/>
            <a:r>
              <a:rPr lang="en-GB" sz="2800" b="1" u="sng" dirty="0">
                <a:latin typeface="Arial" panose="020B0604020202020204" pitchFamily="34" charset="0"/>
                <a:cs typeface="Arial" panose="020B0604020202020204" pitchFamily="34" charset="0"/>
              </a:rPr>
              <a:t>Key messages</a:t>
            </a:r>
          </a:p>
          <a:p>
            <a:endParaRPr lang="en-GB" dirty="0"/>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Sustainability of our work, all our work is sustainable, teaching staff to deliver PFA and to generate quality conversations with their CYP</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Whole school approach, moving away from being reactive supporting settings to become more inclusive not just focusing on CYP with an EHCP</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Savings in home to school transport including invisible saving SEND POUND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Expanding our PFA team</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Working with Parents and Carers, encourage and advise parents and carers on how to support their CYP PFA journey, offer strategies to help them build their YP confidence and resilience in the community and with independence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Improve outcomes which in turn increase better opportunities for our CYP with SEND</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Supporting YP in PFA to prevent long-term disengagement</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Whole service PFA presentations to our wider colleagues to include including STEPS, GHLL AND EP’S</a:t>
            </a:r>
          </a:p>
          <a:p>
            <a:endParaRPr lang="en-GB" dirty="0"/>
          </a:p>
        </p:txBody>
      </p:sp>
    </p:spTree>
    <p:extLst>
      <p:ext uri="{BB962C8B-B14F-4D97-AF65-F5344CB8AC3E}">
        <p14:creationId xmlns:p14="http://schemas.microsoft.com/office/powerpoint/2010/main" val="338189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674039-AD8B-20B5-4E94-84E1300E248C}"/>
              </a:ext>
            </a:extLst>
          </p:cNvPr>
          <p:cNvSpPr txBox="1"/>
          <p:nvPr/>
        </p:nvSpPr>
        <p:spPr>
          <a:xfrm>
            <a:off x="659219" y="382772"/>
            <a:ext cx="11174818" cy="4031873"/>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If you would like further information or support around PfA, please contact;</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preparationforadulthood@gloucestershire.gov.uk</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Tim Griffiths – </a:t>
            </a:r>
            <a:r>
              <a:rPr lang="en-GB" sz="2400" b="1" dirty="0">
                <a:latin typeface="Arial" panose="020B0604020202020204" pitchFamily="34" charset="0"/>
                <a:cs typeface="Arial" panose="020B0604020202020204" pitchFamily="34" charset="0"/>
                <a:hlinkClick r:id="rId2"/>
              </a:rPr>
              <a:t>tim.griffiths@gloucestershire.gov.uk</a:t>
            </a:r>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Sarah Smith – </a:t>
            </a:r>
            <a:r>
              <a:rPr lang="en-GB" sz="2400" b="1" dirty="0">
                <a:latin typeface="Arial" panose="020B0604020202020204" pitchFamily="34" charset="0"/>
                <a:cs typeface="Arial" panose="020B0604020202020204" pitchFamily="34" charset="0"/>
                <a:hlinkClick r:id="rId3"/>
              </a:rPr>
              <a:t>sarah.smith3@gloucestershire.gov.uk</a:t>
            </a:r>
            <a:r>
              <a:rPr lang="en-GB" sz="2400" b="1" dirty="0">
                <a:latin typeface="Arial" panose="020B0604020202020204" pitchFamily="34" charset="0"/>
                <a:cs typeface="Arial" panose="020B0604020202020204" pitchFamily="34" charset="0"/>
              </a:rPr>
              <a:t> </a:t>
            </a: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p:txBody>
      </p:sp>
      <p:pic>
        <p:nvPicPr>
          <p:cNvPr id="4" name="Picture 3" descr="A blue and yellow logo&#10;&#10;AI-generated content may be incorrect.">
            <a:extLst>
              <a:ext uri="{FF2B5EF4-FFF2-40B4-BE49-F238E27FC236}">
                <a16:creationId xmlns:a16="http://schemas.microsoft.com/office/drawing/2014/main" id="{40F27711-94DD-F40E-AF79-C72CA437ED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3381" y="3625360"/>
            <a:ext cx="6067424" cy="2151914"/>
          </a:xfrm>
          <a:prstGeom prst="rect">
            <a:avLst/>
          </a:prstGeom>
          <a:noFill/>
          <a:ln>
            <a:noFill/>
          </a:ln>
        </p:spPr>
      </p:pic>
    </p:spTree>
    <p:extLst>
      <p:ext uri="{BB962C8B-B14F-4D97-AF65-F5344CB8AC3E}">
        <p14:creationId xmlns:p14="http://schemas.microsoft.com/office/powerpoint/2010/main" val="2696049697"/>
      </p:ext>
    </p:extLst>
  </p:cSld>
  <p:clrMapOvr>
    <a:masterClrMapping/>
  </p:clrMapOvr>
</p:sld>
</file>

<file path=ppt/theme/theme1.xml><?xml version="1.0" encoding="utf-8"?>
<a:theme xmlns:a="http://schemas.openxmlformats.org/drawingml/2006/main" name="Senco PPT - Spring 2020 - May-June edition">
  <a:themeElements>
    <a:clrScheme name="GCC">
      <a:dk1>
        <a:srgbClr val="0A387A"/>
      </a:dk1>
      <a:lt1>
        <a:sysClr val="window" lastClr="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c0c9c6-7a63-4a12-8bf9-ac64b6da0b0a" xsi:nil="true"/>
    <lcf76f155ced4ddcb4097134ff3c332f xmlns="9c57ed08-72bb-4795-8613-1e7916fa3a5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A9328D6F086B43892924ECED4AD8D2" ma:contentTypeVersion="32" ma:contentTypeDescription="Create a new document." ma:contentTypeScope="" ma:versionID="a68e566b6fd93f0f4b502d9705fdbd3b">
  <xsd:schema xmlns:xsd="http://www.w3.org/2001/XMLSchema" xmlns:xs="http://www.w3.org/2001/XMLSchema" xmlns:p="http://schemas.microsoft.com/office/2006/metadata/properties" xmlns:ns2="9c57ed08-72bb-4795-8613-1e7916fa3a51" xmlns:ns3="76c0c9c6-7a63-4a12-8bf9-ac64b6da0b0a" targetNamespace="http://schemas.microsoft.com/office/2006/metadata/properties" ma:root="true" ma:fieldsID="ecf4ec9df7dd74b8e0d429b044556ade" ns2:_="" ns3:_="">
    <xsd:import namespace="9c57ed08-72bb-4795-8613-1e7916fa3a51"/>
    <xsd:import namespace="76c0c9c6-7a63-4a12-8bf9-ac64b6da0b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7ed08-72bb-4795-8613-1e7916fa3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7" nillable="true" ma:displayName="Image Tags_0" ma:hidden="true" ma:internalName="lcf76f155ced4ddcb4097134ff3c332f">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c0c9c6-7a63-4a12-8bf9-ac64b6da0b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8fbb5d4-d919-48b2-a080-5b1984a0248a}" ma:internalName="TaxCatchAll" ma:showField="CatchAllData" ma:web="76c0c9c6-7a63-4a12-8bf9-ac64b6da0b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3040FE-0B85-41BD-B1FB-46BBDC43C858}">
  <ds:schemaRef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2e4fdec2-bb50-4a84-a683-3e68aff91d82"/>
    <ds:schemaRef ds:uri="http://purl.org/dc/terms/"/>
    <ds:schemaRef ds:uri="http://schemas.openxmlformats.org/package/2006/metadata/core-properties"/>
    <ds:schemaRef ds:uri="84ffcfea-4505-4d11-bf31-717495e53444"/>
    <ds:schemaRef ds:uri="http://schemas.microsoft.com/office/2006/metadata/properties"/>
  </ds:schemaRefs>
</ds:datastoreItem>
</file>

<file path=customXml/itemProps2.xml><?xml version="1.0" encoding="utf-8"?>
<ds:datastoreItem xmlns:ds="http://schemas.openxmlformats.org/officeDocument/2006/customXml" ds:itemID="{112CF5FA-BDF2-49BA-8DC6-64DC6483EC90}">
  <ds:schemaRefs>
    <ds:schemaRef ds:uri="http://schemas.microsoft.com/sharepoint/v3/contenttype/forms"/>
  </ds:schemaRefs>
</ds:datastoreItem>
</file>

<file path=customXml/itemProps3.xml><?xml version="1.0" encoding="utf-8"?>
<ds:datastoreItem xmlns:ds="http://schemas.openxmlformats.org/officeDocument/2006/customXml" ds:itemID="{1256EEC8-5933-42CD-8604-07B78FCFBD09}"/>
</file>

<file path=docProps/app.xml><?xml version="1.0" encoding="utf-8"?>
<Properties xmlns="http://schemas.openxmlformats.org/officeDocument/2006/extended-properties" xmlns:vt="http://schemas.openxmlformats.org/officeDocument/2006/docPropsVTypes">
  <TotalTime>1846</TotalTime>
  <Words>759</Words>
  <Application>Microsoft Office PowerPoint</Application>
  <PresentationFormat>Widescreen</PresentationFormat>
  <Paragraphs>69</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Calibri</vt:lpstr>
      <vt:lpstr>Segoe UI</vt:lpstr>
      <vt:lpstr>Senco PPT - Spring 2020 - May-June edition</vt:lpstr>
      <vt:lpstr>PowerPoint Presentation</vt:lpstr>
      <vt:lpstr>Agenda</vt:lpstr>
      <vt:lpstr>PowerPoint Presentation</vt:lpstr>
      <vt:lpstr>Introduction – what has worked well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REES, Rosalyn</dc:creator>
  <cp:lastModifiedBy>SMITH, Sarah (GLIC)</cp:lastModifiedBy>
  <cp:revision>14</cp:revision>
  <dcterms:created xsi:type="dcterms:W3CDTF">2021-03-03T09:57:21Z</dcterms:created>
  <dcterms:modified xsi:type="dcterms:W3CDTF">2026-01-21T10:54:49Z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0x010100CFA9328D6F086B43892924ECED4AD8D2</vt:lpwstr>
  </property>
  <property fmtid="{D5CDD505-2E9C-101B-9397-08002B2CF9AE}" pid="3" name="MediaServiceImageTags">
    <vt:lpwstr/>
  </property>
</Properties>
</file>