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77" r:id="rId6"/>
    <p:sldMasterId id="2147483703" r:id="rId7"/>
  </p:sldMasterIdLst>
  <p:notesMasterIdLst>
    <p:notesMasterId r:id="rId14"/>
  </p:notesMasterIdLst>
  <p:sldIdLst>
    <p:sldId id="256" r:id="rId8"/>
    <p:sldId id="3993" r:id="rId9"/>
    <p:sldId id="3995" r:id="rId10"/>
    <p:sldId id="3990" r:id="rId11"/>
    <p:sldId id="3970" r:id="rId12"/>
    <p:sldId id="39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05D16-11A5-4724-A8DB-12D019AF1B2E}" v="40" dt="2026-01-22T00:45:58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D73B0-2230-4A60-A96D-9DE4B2BBD034}" type="doc">
      <dgm:prSet loTypeId="urn:microsoft.com/office/officeart/2005/8/layout/vList3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51649EC1-A5AB-444D-9A4A-24E27BE668AA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pPr algn="l"/>
          <a:r>
            <a:rPr lang="en-GB" b="0" u="none" dirty="0">
              <a:solidFill>
                <a:schemeClr val="bg1"/>
              </a:solidFill>
            </a:rPr>
            <a:t>Teacher Encounter: non-clinical departments</a:t>
          </a:r>
          <a:endParaRPr lang="en-GB" b="1" u="none" dirty="0">
            <a:solidFill>
              <a:schemeClr val="bg1"/>
            </a:solidFill>
          </a:endParaRPr>
        </a:p>
      </dgm:t>
    </dgm:pt>
    <dgm:pt modelId="{ECC5E2DE-48B5-4480-AE51-906B617D77D4}" type="parTrans" cxnId="{B1525389-7C4E-44A2-A722-CFF5606545D3}">
      <dgm:prSet/>
      <dgm:spPr/>
      <dgm:t>
        <a:bodyPr/>
        <a:lstStyle/>
        <a:p>
          <a:endParaRPr lang="en-GB"/>
        </a:p>
      </dgm:t>
    </dgm:pt>
    <dgm:pt modelId="{3E99870C-8ACA-495F-B552-3E75D0A04AAA}" type="sibTrans" cxnId="{B1525389-7C4E-44A2-A722-CFF5606545D3}">
      <dgm:prSet/>
      <dgm:spPr/>
      <dgm:t>
        <a:bodyPr/>
        <a:lstStyle/>
        <a:p>
          <a:endParaRPr lang="en-GB"/>
        </a:p>
      </dgm:t>
    </dgm:pt>
    <dgm:pt modelId="{2185D554-D72C-4464-A6E2-B9AFE89760CB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pPr algn="l"/>
          <a:r>
            <a:rPr lang="en-GB" b="0" u="none" dirty="0">
              <a:solidFill>
                <a:schemeClr val="bg1"/>
              </a:solidFill>
            </a:rPr>
            <a:t>Embedding Learning in the curriculum</a:t>
          </a:r>
          <a:endParaRPr lang="en-GB" b="1" u="none" dirty="0">
            <a:solidFill>
              <a:schemeClr val="bg1"/>
            </a:solidFill>
          </a:endParaRPr>
        </a:p>
      </dgm:t>
    </dgm:pt>
    <dgm:pt modelId="{E7A02943-ADCC-4B6C-AE35-3A2ED9DA1586}" type="parTrans" cxnId="{C1DA1D8C-03FD-45AF-99C8-ECB636C957F1}">
      <dgm:prSet/>
      <dgm:spPr/>
      <dgm:t>
        <a:bodyPr/>
        <a:lstStyle/>
        <a:p>
          <a:endParaRPr lang="en-GB"/>
        </a:p>
      </dgm:t>
    </dgm:pt>
    <dgm:pt modelId="{5ED8A752-BBF2-4BE2-907A-CAD193621127}" type="sibTrans" cxnId="{C1DA1D8C-03FD-45AF-99C8-ECB636C957F1}">
      <dgm:prSet/>
      <dgm:spPr/>
      <dgm:t>
        <a:bodyPr/>
        <a:lstStyle/>
        <a:p>
          <a:endParaRPr lang="en-GB"/>
        </a:p>
      </dgm:t>
    </dgm:pt>
    <dgm:pt modelId="{17075EBA-30F6-47E5-92A7-072AE3CEBA2D}">
      <dgm:prSet/>
      <dgm:spPr>
        <a:solidFill>
          <a:schemeClr val="accent4"/>
        </a:solidFill>
        <a:ln w="28575">
          <a:solidFill>
            <a:schemeClr val="accent4"/>
          </a:solidFill>
        </a:ln>
      </dgm:spPr>
      <dgm:t>
        <a:bodyPr/>
        <a:lstStyle/>
        <a:p>
          <a:pPr algn="l"/>
          <a:r>
            <a:rPr lang="en-GB" b="0" u="none" dirty="0">
              <a:solidFill>
                <a:schemeClr val="bg1"/>
              </a:solidFill>
            </a:rPr>
            <a:t>Modularised pilot H&amp;S Care</a:t>
          </a:r>
          <a:endParaRPr lang="en-GB" b="1" u="none" dirty="0">
            <a:solidFill>
              <a:schemeClr val="bg1"/>
            </a:solidFill>
          </a:endParaRPr>
        </a:p>
      </dgm:t>
    </dgm:pt>
    <dgm:pt modelId="{3EC7209E-984C-47AA-99E1-9126EFF13706}" type="parTrans" cxnId="{87BFFEE1-71C5-4292-B247-259C821631D2}">
      <dgm:prSet/>
      <dgm:spPr/>
      <dgm:t>
        <a:bodyPr/>
        <a:lstStyle/>
        <a:p>
          <a:endParaRPr lang="en-GB"/>
        </a:p>
      </dgm:t>
    </dgm:pt>
    <dgm:pt modelId="{02996ACD-0017-4F53-8F2B-E1CB9B80B843}" type="sibTrans" cxnId="{87BFFEE1-71C5-4292-B247-259C821631D2}">
      <dgm:prSet/>
      <dgm:spPr/>
      <dgm:t>
        <a:bodyPr/>
        <a:lstStyle/>
        <a:p>
          <a:endParaRPr lang="en-GB"/>
        </a:p>
      </dgm:t>
    </dgm:pt>
    <dgm:pt modelId="{75AE5DC4-A28F-4872-B210-420C106CD5A9}" type="pres">
      <dgm:prSet presAssocID="{BFBD73B0-2230-4A60-A96D-9DE4B2BBD034}" presName="linearFlow" presStyleCnt="0">
        <dgm:presLayoutVars>
          <dgm:dir/>
          <dgm:resizeHandles val="exact"/>
        </dgm:presLayoutVars>
      </dgm:prSet>
      <dgm:spPr/>
    </dgm:pt>
    <dgm:pt modelId="{6B21647D-403E-4BC6-BA1D-AD15B291427A}" type="pres">
      <dgm:prSet presAssocID="{51649EC1-A5AB-444D-9A4A-24E27BE668AA}" presName="composite" presStyleCnt="0"/>
      <dgm:spPr/>
    </dgm:pt>
    <dgm:pt modelId="{D85261C5-4BCC-418C-9EE0-3646BFEF80F5}" type="pres">
      <dgm:prSet presAssocID="{51649EC1-A5AB-444D-9A4A-24E27BE668AA}" presName="imgShp" presStyleLbl="fgImgPlace1" presStyleIdx="0" presStyleCnt="3" custLinFactNeighborX="-56478" custLinFactNeighborY="-169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16FDB75C-8CC8-4B3B-9039-ED29AB591B55}" type="pres">
      <dgm:prSet presAssocID="{51649EC1-A5AB-444D-9A4A-24E27BE668AA}" presName="txShp" presStyleLbl="node1" presStyleIdx="0" presStyleCnt="3">
        <dgm:presLayoutVars>
          <dgm:bulletEnabled val="1"/>
        </dgm:presLayoutVars>
      </dgm:prSet>
      <dgm:spPr/>
    </dgm:pt>
    <dgm:pt modelId="{E155E94E-3170-4034-B643-BFAFBCC799A8}" type="pres">
      <dgm:prSet presAssocID="{3E99870C-8ACA-495F-B552-3E75D0A04AAA}" presName="spacing" presStyleCnt="0"/>
      <dgm:spPr/>
    </dgm:pt>
    <dgm:pt modelId="{DF6BC5C2-39EA-4F58-BE14-F52BD29EE8C8}" type="pres">
      <dgm:prSet presAssocID="{2185D554-D72C-4464-A6E2-B9AFE89760CB}" presName="composite" presStyleCnt="0"/>
      <dgm:spPr/>
    </dgm:pt>
    <dgm:pt modelId="{999FCE90-EB78-4034-BDA8-06505CC1989A}" type="pres">
      <dgm:prSet presAssocID="{2185D554-D72C-4464-A6E2-B9AFE89760CB}" presName="imgShp" presStyleLbl="fgImgPlace1" presStyleIdx="1" presStyleCnt="3" custLinFactNeighborX="-55467" custLinFactNeighborY="-3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AE19B50E-C11B-44C3-BE89-1AB7D7FA8DA6}" type="pres">
      <dgm:prSet presAssocID="{2185D554-D72C-4464-A6E2-B9AFE89760CB}" presName="txShp" presStyleLbl="node1" presStyleIdx="1" presStyleCnt="3">
        <dgm:presLayoutVars>
          <dgm:bulletEnabled val="1"/>
        </dgm:presLayoutVars>
      </dgm:prSet>
      <dgm:spPr/>
    </dgm:pt>
    <dgm:pt modelId="{B3540885-D2F9-4580-89EC-7D1084D164E6}" type="pres">
      <dgm:prSet presAssocID="{5ED8A752-BBF2-4BE2-907A-CAD193621127}" presName="spacing" presStyleCnt="0"/>
      <dgm:spPr/>
    </dgm:pt>
    <dgm:pt modelId="{A5945A92-D64F-459E-B6E2-C37A876157D0}" type="pres">
      <dgm:prSet presAssocID="{17075EBA-30F6-47E5-92A7-072AE3CEBA2D}" presName="composite" presStyleCnt="0"/>
      <dgm:spPr/>
    </dgm:pt>
    <dgm:pt modelId="{1CF990A7-E44F-43D1-8410-F971A861E07F}" type="pres">
      <dgm:prSet presAssocID="{17075EBA-30F6-47E5-92A7-072AE3CEBA2D}" presName="imgShp" presStyleLbl="fgImgPlace1" presStyleIdx="2" presStyleCnt="3" custLinFactNeighborX="-54234" custLinFactNeighborY="169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E4013EB7-7413-4ABA-9250-F6E45CB23588}" type="pres">
      <dgm:prSet presAssocID="{17075EBA-30F6-47E5-92A7-072AE3CEBA2D}" presName="txShp" presStyleLbl="node1" presStyleIdx="2" presStyleCnt="3">
        <dgm:presLayoutVars>
          <dgm:bulletEnabled val="1"/>
        </dgm:presLayoutVars>
      </dgm:prSet>
      <dgm:spPr/>
    </dgm:pt>
  </dgm:ptLst>
  <dgm:cxnLst>
    <dgm:cxn modelId="{F4BDDA2A-42DE-4792-B55A-EB53D28D1862}" type="presOf" srcId="{51649EC1-A5AB-444D-9A4A-24E27BE668AA}" destId="{16FDB75C-8CC8-4B3B-9039-ED29AB591B55}" srcOrd="0" destOrd="0" presId="urn:microsoft.com/office/officeart/2005/8/layout/vList3"/>
    <dgm:cxn modelId="{7418BC88-E80C-4E18-9249-C2FA56104118}" type="presOf" srcId="{2185D554-D72C-4464-A6E2-B9AFE89760CB}" destId="{AE19B50E-C11B-44C3-BE89-1AB7D7FA8DA6}" srcOrd="0" destOrd="0" presId="urn:microsoft.com/office/officeart/2005/8/layout/vList3"/>
    <dgm:cxn modelId="{B1525389-7C4E-44A2-A722-CFF5606545D3}" srcId="{BFBD73B0-2230-4A60-A96D-9DE4B2BBD034}" destId="{51649EC1-A5AB-444D-9A4A-24E27BE668AA}" srcOrd="0" destOrd="0" parTransId="{ECC5E2DE-48B5-4480-AE51-906B617D77D4}" sibTransId="{3E99870C-8ACA-495F-B552-3E75D0A04AAA}"/>
    <dgm:cxn modelId="{C1DA1D8C-03FD-45AF-99C8-ECB636C957F1}" srcId="{BFBD73B0-2230-4A60-A96D-9DE4B2BBD034}" destId="{2185D554-D72C-4464-A6E2-B9AFE89760CB}" srcOrd="1" destOrd="0" parTransId="{E7A02943-ADCC-4B6C-AE35-3A2ED9DA1586}" sibTransId="{5ED8A752-BBF2-4BE2-907A-CAD193621127}"/>
    <dgm:cxn modelId="{3CBB3A9B-659A-481E-92F6-A8DA04F7A567}" type="presOf" srcId="{17075EBA-30F6-47E5-92A7-072AE3CEBA2D}" destId="{E4013EB7-7413-4ABA-9250-F6E45CB23588}" srcOrd="0" destOrd="0" presId="urn:microsoft.com/office/officeart/2005/8/layout/vList3"/>
    <dgm:cxn modelId="{E0961CDA-BFDD-48FE-9ECF-1495D7BB9633}" type="presOf" srcId="{BFBD73B0-2230-4A60-A96D-9DE4B2BBD034}" destId="{75AE5DC4-A28F-4872-B210-420C106CD5A9}" srcOrd="0" destOrd="0" presId="urn:microsoft.com/office/officeart/2005/8/layout/vList3"/>
    <dgm:cxn modelId="{87BFFEE1-71C5-4292-B247-259C821631D2}" srcId="{BFBD73B0-2230-4A60-A96D-9DE4B2BBD034}" destId="{17075EBA-30F6-47E5-92A7-072AE3CEBA2D}" srcOrd="2" destOrd="0" parTransId="{3EC7209E-984C-47AA-99E1-9126EFF13706}" sibTransId="{02996ACD-0017-4F53-8F2B-E1CB9B80B843}"/>
    <dgm:cxn modelId="{CF88D8A9-9519-4781-9BC3-77A98A3654EE}" type="presParOf" srcId="{75AE5DC4-A28F-4872-B210-420C106CD5A9}" destId="{6B21647D-403E-4BC6-BA1D-AD15B291427A}" srcOrd="0" destOrd="0" presId="urn:microsoft.com/office/officeart/2005/8/layout/vList3"/>
    <dgm:cxn modelId="{A85BA4D0-AB7D-4B9F-8E34-5F168DC8B977}" type="presParOf" srcId="{6B21647D-403E-4BC6-BA1D-AD15B291427A}" destId="{D85261C5-4BCC-418C-9EE0-3646BFEF80F5}" srcOrd="0" destOrd="0" presId="urn:microsoft.com/office/officeart/2005/8/layout/vList3"/>
    <dgm:cxn modelId="{6446C0BD-D678-485E-A346-5E6649BC7A18}" type="presParOf" srcId="{6B21647D-403E-4BC6-BA1D-AD15B291427A}" destId="{16FDB75C-8CC8-4B3B-9039-ED29AB591B55}" srcOrd="1" destOrd="0" presId="urn:microsoft.com/office/officeart/2005/8/layout/vList3"/>
    <dgm:cxn modelId="{90FA8137-37FD-4F34-AE97-D0DE2C4A83C7}" type="presParOf" srcId="{75AE5DC4-A28F-4872-B210-420C106CD5A9}" destId="{E155E94E-3170-4034-B643-BFAFBCC799A8}" srcOrd="1" destOrd="0" presId="urn:microsoft.com/office/officeart/2005/8/layout/vList3"/>
    <dgm:cxn modelId="{581391D1-C4A9-46FE-B59F-CBE11AC9A4C1}" type="presParOf" srcId="{75AE5DC4-A28F-4872-B210-420C106CD5A9}" destId="{DF6BC5C2-39EA-4F58-BE14-F52BD29EE8C8}" srcOrd="2" destOrd="0" presId="urn:microsoft.com/office/officeart/2005/8/layout/vList3"/>
    <dgm:cxn modelId="{6F15278A-3D30-45A5-8743-DDA33763FC43}" type="presParOf" srcId="{DF6BC5C2-39EA-4F58-BE14-F52BD29EE8C8}" destId="{999FCE90-EB78-4034-BDA8-06505CC1989A}" srcOrd="0" destOrd="0" presId="urn:microsoft.com/office/officeart/2005/8/layout/vList3"/>
    <dgm:cxn modelId="{EB73FF3F-B980-4B3D-AD7C-0EAE8FBC21AD}" type="presParOf" srcId="{DF6BC5C2-39EA-4F58-BE14-F52BD29EE8C8}" destId="{AE19B50E-C11B-44C3-BE89-1AB7D7FA8DA6}" srcOrd="1" destOrd="0" presId="urn:microsoft.com/office/officeart/2005/8/layout/vList3"/>
    <dgm:cxn modelId="{D1E63454-36F0-41B0-BB10-8FAE03D08813}" type="presParOf" srcId="{75AE5DC4-A28F-4872-B210-420C106CD5A9}" destId="{B3540885-D2F9-4580-89EC-7D1084D164E6}" srcOrd="3" destOrd="0" presId="urn:microsoft.com/office/officeart/2005/8/layout/vList3"/>
    <dgm:cxn modelId="{13024FDB-9AE2-408C-9F08-043EF0BE921D}" type="presParOf" srcId="{75AE5DC4-A28F-4872-B210-420C106CD5A9}" destId="{A5945A92-D64F-459E-B6E2-C37A876157D0}" srcOrd="4" destOrd="0" presId="urn:microsoft.com/office/officeart/2005/8/layout/vList3"/>
    <dgm:cxn modelId="{8439BC6D-F0AA-481A-AECE-F442B4A193B5}" type="presParOf" srcId="{A5945A92-D64F-459E-B6E2-C37A876157D0}" destId="{1CF990A7-E44F-43D1-8410-F971A861E07F}" srcOrd="0" destOrd="0" presId="urn:microsoft.com/office/officeart/2005/8/layout/vList3"/>
    <dgm:cxn modelId="{853D0205-C00C-4C6C-AA2D-21B559C097E7}" type="presParOf" srcId="{A5945A92-D64F-459E-B6E2-C37A876157D0}" destId="{E4013EB7-7413-4ABA-9250-F6E45CB235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DB75C-8CC8-4B3B-9039-ED29AB591B55}">
      <dsp:nvSpPr>
        <dsp:cNvPr id="0" name=""/>
        <dsp:cNvSpPr/>
      </dsp:nvSpPr>
      <dsp:spPr>
        <a:xfrm rot="10800000">
          <a:off x="2210291" y="2716"/>
          <a:ext cx="7467933" cy="1317081"/>
        </a:xfrm>
        <a:prstGeom prst="homePlate">
          <a:avLst/>
        </a:prstGeom>
        <a:solidFill>
          <a:schemeClr val="accent4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79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u="none" kern="1200" dirty="0">
              <a:solidFill>
                <a:schemeClr val="bg1"/>
              </a:solidFill>
            </a:rPr>
            <a:t>Teacher Encounter: non-clinical departments</a:t>
          </a:r>
          <a:endParaRPr lang="en-GB" sz="3700" b="1" u="none" kern="1200" dirty="0">
            <a:solidFill>
              <a:schemeClr val="bg1"/>
            </a:solidFill>
          </a:endParaRPr>
        </a:p>
      </dsp:txBody>
      <dsp:txXfrm rot="10800000">
        <a:off x="2539561" y="2716"/>
        <a:ext cx="7138663" cy="1317081"/>
      </dsp:txXfrm>
    </dsp:sp>
    <dsp:sp modelId="{D85261C5-4BCC-418C-9EE0-3646BFEF80F5}">
      <dsp:nvSpPr>
        <dsp:cNvPr id="0" name=""/>
        <dsp:cNvSpPr/>
      </dsp:nvSpPr>
      <dsp:spPr>
        <a:xfrm>
          <a:off x="807888" y="490"/>
          <a:ext cx="1317081" cy="131708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19B50E-C11B-44C3-BE89-1AB7D7FA8DA6}">
      <dsp:nvSpPr>
        <dsp:cNvPr id="0" name=""/>
        <dsp:cNvSpPr/>
      </dsp:nvSpPr>
      <dsp:spPr>
        <a:xfrm rot="10800000">
          <a:off x="2210291" y="1712957"/>
          <a:ext cx="7467933" cy="1317081"/>
        </a:xfrm>
        <a:prstGeom prst="homePlate">
          <a:avLst/>
        </a:prstGeom>
        <a:solidFill>
          <a:schemeClr val="accent4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79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u="none" kern="1200" dirty="0">
              <a:solidFill>
                <a:schemeClr val="bg1"/>
              </a:solidFill>
            </a:rPr>
            <a:t>Embedding Learning in the curriculum</a:t>
          </a:r>
          <a:endParaRPr lang="en-GB" sz="3700" b="1" u="none" kern="1200" dirty="0">
            <a:solidFill>
              <a:schemeClr val="bg1"/>
            </a:solidFill>
          </a:endParaRPr>
        </a:p>
      </dsp:txBody>
      <dsp:txXfrm rot="10800000">
        <a:off x="2539561" y="1712957"/>
        <a:ext cx="7138663" cy="1317081"/>
      </dsp:txXfrm>
    </dsp:sp>
    <dsp:sp modelId="{999FCE90-EB78-4034-BDA8-06505CC1989A}">
      <dsp:nvSpPr>
        <dsp:cNvPr id="0" name=""/>
        <dsp:cNvSpPr/>
      </dsp:nvSpPr>
      <dsp:spPr>
        <a:xfrm>
          <a:off x="821204" y="1712535"/>
          <a:ext cx="1317081" cy="131708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013EB7-7413-4ABA-9250-F6E45CB23588}">
      <dsp:nvSpPr>
        <dsp:cNvPr id="0" name=""/>
        <dsp:cNvSpPr/>
      </dsp:nvSpPr>
      <dsp:spPr>
        <a:xfrm rot="10800000">
          <a:off x="2210291" y="3423197"/>
          <a:ext cx="7467933" cy="1317081"/>
        </a:xfrm>
        <a:prstGeom prst="homePlate">
          <a:avLst/>
        </a:prstGeom>
        <a:solidFill>
          <a:schemeClr val="accent4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0797" tIns="140970" rIns="263144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0" u="none" kern="1200" dirty="0">
              <a:solidFill>
                <a:schemeClr val="bg1"/>
              </a:solidFill>
            </a:rPr>
            <a:t>Modularised pilot H&amp;S Care</a:t>
          </a:r>
          <a:endParaRPr lang="en-GB" sz="3700" b="1" u="none" kern="1200" dirty="0">
            <a:solidFill>
              <a:schemeClr val="bg1"/>
            </a:solidFill>
          </a:endParaRPr>
        </a:p>
      </dsp:txBody>
      <dsp:txXfrm rot="10800000">
        <a:off x="2539561" y="3423197"/>
        <a:ext cx="7138663" cy="1317081"/>
      </dsp:txXfrm>
    </dsp:sp>
    <dsp:sp modelId="{1CF990A7-E44F-43D1-8410-F971A861E07F}">
      <dsp:nvSpPr>
        <dsp:cNvPr id="0" name=""/>
        <dsp:cNvSpPr/>
      </dsp:nvSpPr>
      <dsp:spPr>
        <a:xfrm>
          <a:off x="837444" y="3425423"/>
          <a:ext cx="1317081" cy="131708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EBB3A-2BC3-452D-890B-C4109376221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5B655-CD91-4045-A84D-126258229D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2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881">
              <a:defRPr/>
            </a:pPr>
            <a:endParaRPr lang="en-GB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8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7A875-82CA-438E-839B-8C02F61E3A4E}" type="slidenum"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58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6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66CC-4B1A-74A8-72F1-6C816D24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FB90A-E4B5-7EB3-3FE2-2F636CA45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6E7C1-FC84-C4C2-F335-6530949B2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4E2A9-9EF6-3F6A-89E5-6000143F7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67D13-372F-416F-9136-66DAE35139F2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0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3846-FB89-9475-5BFD-80F464EAD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28281-CF41-DD2B-B3D9-11E779B2B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045AB-42B7-4860-C2AF-65FBC9AF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F24E-4816-AA17-48AD-B307CFA9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B8CEC-CAF0-89AA-4E9E-A4C2838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3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F291-3917-D9E6-FC90-FF40018B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E2003-F397-5FC1-621F-AF402BA1C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B108-DDD3-E72A-303B-688B8CDF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A8317-53AC-806F-DE39-6EDDB7D4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35065-7649-638B-EC0D-A8C147CD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9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864C6-9A59-9551-482F-3C5F0EEEF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612F2-5F69-1911-DAC4-F8B0F07A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77EA3-1B5A-FBB5-B47B-0250DC67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431D1-9421-7B7F-6D19-8CCF31A1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A6D4-BA99-48E3-FAA9-4CAA1B1C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7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6B9A54-5AEA-DD47-9624-49782F5B253F}"/>
              </a:ext>
            </a:extLst>
          </p:cNvPr>
          <p:cNvSpPr/>
          <p:nvPr userDrawn="1"/>
        </p:nvSpPr>
        <p:spPr>
          <a:xfrm>
            <a:off x="-1" y="6524624"/>
            <a:ext cx="12192001" cy="333375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5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B9A54-5AEA-DD47-9624-49782F5B253F}"/>
              </a:ext>
            </a:extLst>
          </p:cNvPr>
          <p:cNvSpPr/>
          <p:nvPr userDrawn="1"/>
        </p:nvSpPr>
        <p:spPr>
          <a:xfrm>
            <a:off x="-1" y="6524624"/>
            <a:ext cx="12192001" cy="333375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screen with blue text&#10;&#10;Description automatically generated">
            <a:extLst>
              <a:ext uri="{FF2B5EF4-FFF2-40B4-BE49-F238E27FC236}">
                <a16:creationId xmlns:a16="http://schemas.microsoft.com/office/drawing/2014/main" id="{1AAFDD1B-6333-8B27-0FF5-D645DD6CA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07" y="102559"/>
            <a:ext cx="6821860" cy="17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4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4E9B-9CBB-9572-4A98-360D5CC6E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FB885-654F-53D2-E55E-A2D43D58E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703D-557B-CA33-1077-2812C311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8F5EF-5952-29B5-36F8-2F8101EA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9BC27-7ED7-E18D-4090-61954FF1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6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061F-6BEF-FA6D-7EB3-87C27241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F39E-7E3D-ABFE-7CED-B41131FDF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E925-F007-8E22-E501-DCF499ED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17C60-B2AB-BB9D-78D9-DFDCEB85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F297-BDF0-867A-C5F5-30C847AE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5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D1E1-98B1-2ECB-293B-7A64A074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9AA1E-D047-42D5-A518-54E30108C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4EC3-D0D1-5870-90F9-1370E1C1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CC1F4-BE8E-7B86-9FBE-C577981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7300E-198B-F4B2-207D-9C49F342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7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2BCB-A61E-6278-086A-B4D1DECC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3EAB-7AB4-7634-FA49-D44FDDF0B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6222D-F67E-BACC-B008-2B232F36C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E5905-4612-9AC4-CEA0-6AB31A2A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467CC-93A0-EA9D-B831-7E6B798D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85240-BC9C-E66F-0CC5-8BA2467F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84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3EFC-E78A-403F-890B-2CF971D8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404C2-A737-61C5-BA8A-2F766FF3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E6DB2-45A9-F889-B86D-DE433766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A9DC4-8ED0-E100-1973-16FFA9913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ED292-CBFA-23BA-3310-F39339867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AA5BF-9F33-5C5F-D933-27888D2D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B7E68-2595-14BC-6909-F3920055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076D2-3619-9922-3B3E-59EC0FFB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31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DC31-737A-845A-F73F-C2648177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5A3EA-8B61-84D9-2F03-580D1B57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4BBBE-0DB7-C809-C6A8-29710BC4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25863-7AB1-2380-BEEF-3310B28C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C3B6-BEC7-5B28-E6A3-75F50F0C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59E33-E239-A689-846F-0F7AE13AF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655C0-C7CD-3C25-692B-8889CFD9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ECC2-D4D7-3A30-3B15-84A63330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A9FD9-A5FB-DB73-557C-E8A8FDA8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8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5BCF7-4BAC-6A16-8C7C-290CE4FC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1CDB-1AFB-6BC0-2B62-EAD398F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D3F73-D6C7-1BBB-7339-30592D4C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9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9D44-281C-6CC8-7336-DBE9AD2E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9D29-137E-24FB-C835-B2CA8A2F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B976A-730D-3CB3-5269-23A61597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4EF43-B100-1B56-CBC2-C2BB6119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6C023-31B4-34A0-8EE3-A9B71AA7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9F31D-5AB5-CAEE-99EE-E277BE18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20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D595-F42D-215C-61D5-859F6D58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F7089-7726-B7EB-CBDA-A7045A307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6A3AB-BC42-AFF4-780B-4834D8966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FBBDF-33BC-9ED7-B2C4-CC856B84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FA4BD-6156-2DA2-4CFD-4D7F3789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EF5E4-4066-2F98-39C8-8AEEAC92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93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A5BA-1F96-8F85-82C7-B97CE146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5990-4FE4-3D33-D2BE-D220F4327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E3A1B-B25C-3E00-61FB-34ED84D5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DD5A-1870-E482-1122-F5309EE3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97EF4-1877-3B12-26F1-C6170468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14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D02F3-2E03-4A86-882F-7A4F1D2DA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3A077-B9F1-6BF6-6044-B84F76346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E449F-F277-4785-78C7-FF60C0CD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C774-E82D-7921-A496-3BFEEA37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C27-BDBC-995E-AE3A-AA6C17CE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11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7844-B6C1-5147-9CCD-BAFF0911969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2FC-2AD3-0140-A404-2F85095173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9DEB336-237B-0A44-A9C5-35BC55A9E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5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7844-B6C1-5147-9CCD-BAFF0911969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2FC-2AD3-0140-A404-2F85095173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C6F77B0-D38A-6D46-9D20-FF653776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7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E0C41B-69FF-6C45-B76D-C77578B10071}"/>
              </a:ext>
            </a:extLst>
          </p:cNvPr>
          <p:cNvSpPr/>
          <p:nvPr userDrawn="1"/>
        </p:nvSpPr>
        <p:spPr>
          <a:xfrm>
            <a:off x="0" y="0"/>
            <a:ext cx="42957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23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al an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E0C41B-69FF-6C45-B76D-C77578B10071}"/>
              </a:ext>
            </a:extLst>
          </p:cNvPr>
          <p:cNvSpPr/>
          <p:nvPr userDrawn="1"/>
        </p:nvSpPr>
        <p:spPr>
          <a:xfrm>
            <a:off x="0" y="0"/>
            <a:ext cx="42957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E3DFC-A247-B340-AB77-8A7B707A1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t="25169" b="14298"/>
          <a:stretch/>
        </p:blipFill>
        <p:spPr>
          <a:xfrm>
            <a:off x="4187824" y="1"/>
            <a:ext cx="800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0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al and Line Shad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AAACFD-F6AA-AB4D-8FFD-0933B201C669}"/>
              </a:ext>
            </a:extLst>
          </p:cNvPr>
          <p:cNvSpPr/>
          <p:nvPr userDrawn="1"/>
        </p:nvSpPr>
        <p:spPr>
          <a:xfrm>
            <a:off x="-6314" y="0"/>
            <a:ext cx="2122194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C5446-B212-CC47-8F52-ABB36D4E0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607" t="32365" r="37077" b="41599"/>
          <a:stretch/>
        </p:blipFill>
        <p:spPr>
          <a:xfrm>
            <a:off x="2030819" y="0"/>
            <a:ext cx="337696" cy="6858000"/>
          </a:xfrm>
          <a:prstGeom prst="rect">
            <a:avLst/>
          </a:prstGeom>
        </p:spPr>
      </p:pic>
      <p:pic>
        <p:nvPicPr>
          <p:cNvPr id="2" name="Picture 1" descr="A black screen with blue text&#10;&#10;Description automatically generated">
            <a:extLst>
              <a:ext uri="{FF2B5EF4-FFF2-40B4-BE49-F238E27FC236}">
                <a16:creationId xmlns:a16="http://schemas.microsoft.com/office/drawing/2014/main" id="{FB09FABC-EFC6-A661-7ECE-09C27D9145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35" y="102560"/>
            <a:ext cx="5159132" cy="13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BE01-ED3C-0DF7-0C62-BE9EAA76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16403-D885-C7A1-4938-A51219B06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04A0A-FA2B-A0D3-0528-5533D02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C5836-0B75-19B3-AA44-69881C17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98BF-26C1-E55C-E378-79533D49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88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C81D3-2073-3B48-9688-7B93B2C89BD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74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al an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C81D3-2073-3B48-9688-7B93B2C89BD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57DA7-BF88-824C-825F-903D796B9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t="25169" b="14298"/>
          <a:stretch/>
        </p:blipFill>
        <p:spPr>
          <a:xfrm>
            <a:off x="4187824" y="1"/>
            <a:ext cx="800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07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al and Line Shad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9C81D3-2073-3B48-9688-7B93B2C89BD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F095BF-102B-1845-8C84-E88244429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607" t="32365" r="37077" b="41599"/>
          <a:stretch/>
        </p:blipFill>
        <p:spPr>
          <a:xfrm>
            <a:off x="6076122" y="560597"/>
            <a:ext cx="310092" cy="62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74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CBA522-6635-774E-8226-5EA89DF25AB0}"/>
              </a:ext>
            </a:extLst>
          </p:cNvPr>
          <p:cNvSpPr/>
          <p:nvPr userDrawn="1"/>
        </p:nvSpPr>
        <p:spPr>
          <a:xfrm>
            <a:off x="-1" y="0"/>
            <a:ext cx="80041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al an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CBA522-6635-774E-8226-5EA89DF25AB0}"/>
              </a:ext>
            </a:extLst>
          </p:cNvPr>
          <p:cNvSpPr/>
          <p:nvPr userDrawn="1"/>
        </p:nvSpPr>
        <p:spPr>
          <a:xfrm>
            <a:off x="-1" y="0"/>
            <a:ext cx="80041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49597-3330-C64D-AEDB-1262D3199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t="25169" b="14298"/>
          <a:stretch/>
        </p:blipFill>
        <p:spPr>
          <a:xfrm>
            <a:off x="4187824" y="1"/>
            <a:ext cx="800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1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al and Line Shad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CBA522-6635-774E-8226-5EA89DF25AB0}"/>
              </a:ext>
            </a:extLst>
          </p:cNvPr>
          <p:cNvSpPr/>
          <p:nvPr userDrawn="1"/>
        </p:nvSpPr>
        <p:spPr>
          <a:xfrm>
            <a:off x="-1" y="0"/>
            <a:ext cx="80041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69902A-FC18-184F-AFA3-B8188EEA47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607" t="32365" r="37077" b="41599"/>
          <a:stretch/>
        </p:blipFill>
        <p:spPr>
          <a:xfrm>
            <a:off x="7994235" y="560597"/>
            <a:ext cx="310092" cy="62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49ABF-D5F4-0146-9B09-669171DF2A67}"/>
              </a:ext>
            </a:extLst>
          </p:cNvPr>
          <p:cNvSpPr/>
          <p:nvPr userDrawn="1"/>
        </p:nvSpPr>
        <p:spPr>
          <a:xfrm>
            <a:off x="4187825" y="0"/>
            <a:ext cx="80041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F7E83-D159-BB4F-ADAE-CE938E22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1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49ABF-D5F4-0146-9B09-669171DF2A67}"/>
              </a:ext>
            </a:extLst>
          </p:cNvPr>
          <p:cNvSpPr/>
          <p:nvPr userDrawn="1"/>
        </p:nvSpPr>
        <p:spPr>
          <a:xfrm>
            <a:off x="4187825" y="0"/>
            <a:ext cx="800417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F7E83-D159-BB4F-ADAE-CE938E22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80290-92D3-4046-83D7-B3B5DAB49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</a:blip>
          <a:srcRect t="25169" b="14298"/>
          <a:stretch/>
        </p:blipFill>
        <p:spPr>
          <a:xfrm>
            <a:off x="0" y="1"/>
            <a:ext cx="800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0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B9A940-CAF5-3341-9126-99C37C80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2EEF915-CD5C-514B-840D-FB7C85127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1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675C6-04B5-A548-B314-F7B6D9EBF189}"/>
              </a:ext>
            </a:extLst>
          </p:cNvPr>
          <p:cNvSpPr/>
          <p:nvPr userDrawn="1"/>
        </p:nvSpPr>
        <p:spPr>
          <a:xfrm>
            <a:off x="8003786" y="0"/>
            <a:ext cx="4187825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12A5ED1-7D8B-8141-90EE-60FAAA6EC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E163-E566-3D20-9D68-D19D0DE8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D079-0CAA-0493-E884-D395EB261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482EA-9C34-610C-57F5-8D4EFEA5A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B3AAA-D511-92EA-BA4A-4F306952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C3997-0078-2D01-64EB-D891E5B2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9F0F4-9FEA-DBA1-69AC-B6CDBC9A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44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49ABF-D5F4-0146-9B09-669171DF2A6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F7E83-D159-BB4F-ADAE-CE938E22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5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6B9A54-5AEA-DD47-9624-49782F5B253F}"/>
              </a:ext>
            </a:extLst>
          </p:cNvPr>
          <p:cNvSpPr/>
          <p:nvPr userDrawn="1"/>
        </p:nvSpPr>
        <p:spPr>
          <a:xfrm>
            <a:off x="-1" y="6524624"/>
            <a:ext cx="12192001" cy="333375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74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6EBE8-0A72-9E4F-A761-9342F6E6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146" t="44779" r="45142" b="38721"/>
          <a:stretch/>
        </p:blipFill>
        <p:spPr>
          <a:xfrm>
            <a:off x="9101471" y="939113"/>
            <a:ext cx="3090530" cy="59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56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49ABF-D5F4-0146-9B09-669171DF2A6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F7E83-D159-BB4F-ADAE-CE938E22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93131-0071-9343-8BB9-5937799C2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35" t="45045" r="42085" b="37103"/>
          <a:stretch/>
        </p:blipFill>
        <p:spPr>
          <a:xfrm>
            <a:off x="8736227" y="1161536"/>
            <a:ext cx="3455773" cy="56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4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FA825-007D-4C43-8946-1CB5D273A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7830440" y="1816439"/>
            <a:ext cx="5721178" cy="57211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1B5BC12-9B70-2B45-A57B-30ABEA441BB7}"/>
              </a:ext>
            </a:extLst>
          </p:cNvPr>
          <p:cNvSpPr/>
          <p:nvPr userDrawn="1"/>
        </p:nvSpPr>
        <p:spPr>
          <a:xfrm>
            <a:off x="8841635" y="2827636"/>
            <a:ext cx="3698788" cy="369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49ABF-D5F4-0146-9B09-669171DF2A6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F7E83-D159-BB4F-ADAE-CE938E22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10D6B-FA4E-C64C-80CB-C26EB6253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7806389" y="1941002"/>
            <a:ext cx="5576706" cy="55767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90F0DEB-57AB-6B46-A742-550FA8584794}"/>
              </a:ext>
            </a:extLst>
          </p:cNvPr>
          <p:cNvSpPr/>
          <p:nvPr userDrawn="1"/>
        </p:nvSpPr>
        <p:spPr>
          <a:xfrm>
            <a:off x="8745348" y="2879961"/>
            <a:ext cx="3698788" cy="3698788"/>
          </a:xfrm>
          <a:prstGeom prst="ellipse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4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2A033-ABBC-394E-A536-802FBF18F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10359400" y="5135278"/>
            <a:ext cx="2318533" cy="2318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7F93C-DE66-F243-8552-88020A8EC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10585358" y="3775867"/>
            <a:ext cx="839024" cy="839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A0E8B-253F-EC49-B65D-7740FAF86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8375592" y="1801126"/>
            <a:ext cx="1901776" cy="1901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202F4-BB05-D042-A8D9-39782D252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11612949" y="2269212"/>
            <a:ext cx="839024" cy="83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9096B-0DFA-0941-927F-E07E60EB6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8856748" y="4418482"/>
            <a:ext cx="1178319" cy="1178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429DDE-216A-CF43-BDA2-F719EB65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10555771" y="1885283"/>
            <a:ext cx="260385" cy="260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B6329-3108-304E-AC21-E5F7C79A6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8580321" y="6272685"/>
            <a:ext cx="260385" cy="260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1B2A82-9F9E-D646-847C-5FCB36D89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42236" t="48649" r="36206" b="35676"/>
          <a:stretch/>
        </p:blipFill>
        <p:spPr>
          <a:xfrm rot="20700000">
            <a:off x="8645346" y="427185"/>
            <a:ext cx="839024" cy="8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34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7B8E2A-9C55-FF47-979B-4166296E6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349" y="334963"/>
            <a:ext cx="1908175" cy="7724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49ABF-D5F4-0146-9B09-669171DF2A6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7F7E83-D159-BB4F-ADAE-CE938E228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2348" y="296863"/>
            <a:ext cx="1908176" cy="772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37945-847D-DD4B-B75C-150F4DD9B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10355446" y="5079507"/>
            <a:ext cx="2448244" cy="2448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5DD202-2248-1D4B-AF19-4ECC41FFE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8360550" y="1842934"/>
            <a:ext cx="1931860" cy="1931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2C5C3E-06C4-6F43-9B6F-B45529450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8844687" y="4415440"/>
            <a:ext cx="1202439" cy="1202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4897B8-E2A8-5344-898E-A7C75BE20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8682108" y="467773"/>
            <a:ext cx="757849" cy="7578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C0D9D-0EAA-7943-B589-079A933D7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11635373" y="2284216"/>
            <a:ext cx="757849" cy="757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03BE03-4D2C-9249-90CF-7B3BEBDED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10609762" y="3828811"/>
            <a:ext cx="757849" cy="7578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31D330-C626-7B46-9BD2-D85E00D7A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8590425" y="6295330"/>
            <a:ext cx="215095" cy="215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D25077-5EDB-CA42-BCE8-4DE229769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</a:blip>
          <a:srcRect l="41988" t="48648" r="36206" b="35496"/>
          <a:stretch/>
        </p:blipFill>
        <p:spPr>
          <a:xfrm rot="19800000">
            <a:off x="10592219" y="1896324"/>
            <a:ext cx="215095" cy="2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64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creen with blue text">
            <a:extLst>
              <a:ext uri="{FF2B5EF4-FFF2-40B4-BE49-F238E27FC236}">
                <a16:creationId xmlns:a16="http://schemas.microsoft.com/office/drawing/2014/main" id="{9259B787-C30F-DE3E-F407-574DC2862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73" y="115895"/>
            <a:ext cx="5065607" cy="12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7844-B6C1-5147-9CCD-BAFF0911969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52FC-2AD3-0140-A404-2F850951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277D-B819-2270-1A91-F09B35B1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C5B84-0BF6-D9EF-7A13-1406D469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F21DE-959D-B437-D415-1181EFF3C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1F9D8-350A-8DE9-4D98-F35907738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6443F-15E7-472A-0488-B04D84A53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48137-D243-4198-60E3-49CD94DD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E22EF6-7BBB-D4D5-3113-3C873222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19EA4-0D23-60A1-E89D-459EFB2F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18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B9A54-5AEA-DD47-9624-49782F5B253F}"/>
              </a:ext>
            </a:extLst>
          </p:cNvPr>
          <p:cNvSpPr/>
          <p:nvPr userDrawn="1"/>
        </p:nvSpPr>
        <p:spPr>
          <a:xfrm>
            <a:off x="-1" y="6524624"/>
            <a:ext cx="12192001" cy="333375"/>
          </a:xfrm>
          <a:prstGeom prst="rect">
            <a:avLst/>
          </a:prstGeom>
          <a:solidFill>
            <a:srgbClr val="00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screen with blue text&#10;&#10;Description automatically generated">
            <a:extLst>
              <a:ext uri="{FF2B5EF4-FFF2-40B4-BE49-F238E27FC236}">
                <a16:creationId xmlns:a16="http://schemas.microsoft.com/office/drawing/2014/main" id="{C88553E1-B16B-427E-6980-5E1A86B11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35" y="102560"/>
            <a:ext cx="5159132" cy="132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4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0BD6-10D5-3C7F-AD57-541542EA0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2317C-60E9-B661-1A64-C7042C5B0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2652-901B-8660-F9B3-339DA353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5655-649E-F9B1-530C-C06531D2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EF842-F04F-ECCD-B19E-EF69F715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84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D2E2-CB78-D610-8D06-10A39E58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FF75-E528-413E-A41F-D40F936A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C011F-595D-A721-3EE5-CCD317D2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3D49D-6D22-4C2D-36F6-517B3732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99B4-9102-FAC2-2884-E8BF35E5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39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2FDF-CE46-2F9A-46BA-45E08F5C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8EB2-AF33-2EE4-41C1-7752697DF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9F5D-5DAA-59FA-B52F-0B9890A8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8647-F19D-6228-982E-5018E017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86A7D-322E-972A-C02D-C3733A9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98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FE95-B6F6-6A97-4B38-99318F13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2C5FB-4AA2-B30D-4C6B-A46D000DC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79D86-F394-2F72-3408-031925945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A24C2-8179-A44D-2ED0-65B4053A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96F05-3FCA-0B68-DE41-7FC27902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2290D-6783-EFD8-38A2-1D6B07C6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99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E3CC-507B-5EB1-31A2-BFFB671C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9120D-A777-AF05-A9C8-9AD6C77E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AD519-6F23-35B0-DE72-6A024F0E1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C1080-0B61-09D5-BEEF-D983EB056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41E98-B294-BDC2-B5BD-9E5FE1CDE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991E4-C34C-CF5C-BC57-547A19D1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8A314-8012-7CB7-FD97-313666E5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BC336-5373-70D4-F482-F802AD15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92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896F-EC84-6073-99E7-1D91430B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D12C5-6F95-B959-761C-1E421EC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8428D-E133-0EE5-802A-00DFEA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C12E1-63DC-7F8E-817A-7BFD8096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19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5C6C7-FC8A-7548-7D3D-E270B16D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6C3CC-9DB6-D5F3-489D-D2E8A25A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52D1-7913-45E8-D208-EFC36F34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83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426E-BC8C-63AD-6486-4679DAA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2420-4747-6A5E-5FAB-F5801348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B81D-7C8D-6592-4A41-5FF25A711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7FE58-3B19-B0A8-AA95-A78F0C9A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A5CCD-40B8-A960-44EB-5557C2F3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C6E78-46A0-8C8B-338F-1DA4219A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46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2950-6A0F-3E57-FD96-426DB606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66853-C119-D830-7779-6F201D773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4DA95-6C36-D294-E00F-2AF7245DC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0EB10-922F-5163-F760-9D62E674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59170-E205-D7B7-2B1D-61F8786B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078D-997C-63EF-D891-75E3B126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3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79D0-A322-65CA-7166-37AE0D84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93AC8-A890-7301-5BF6-F6563896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60384-BA27-870A-4FAD-F7544BD5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EACDF-D746-93F5-AD8D-130B8DB3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10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D1FB-3F1C-54AD-3093-52DC2BB2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DDFF0-30A8-AF6A-9E8F-8B637D472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AF569-C3F7-B6DE-35C5-54ADCA10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EFBA2-A438-54F9-74BA-F269E2E8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87F6-270C-732C-782B-AE5A05DA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72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557E5-461F-3530-66E5-1CBE5350C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EEAC1-B005-4075-BFF5-8F7EB777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59C4-A067-4DA7-57BC-9A3143FE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21B95-5D46-BCD5-BCFC-8AAC3316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786C-1360-573E-0F27-3D366330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3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733F5-200E-A0B4-47AB-4273F6B8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242AA-2722-28CD-37B7-063A307D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BA4FD-2286-D351-5A3F-F350A1A3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1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A7AD-6FBF-8729-C997-63F9B711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9F530-1B80-4CDC-2C3D-A3B2EB63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71430-4F9A-BF00-6058-56332DB3D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80115-2978-32C6-D753-C1F9A66D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EEA6B-8616-9798-5DC1-DE594F14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60C65-2BA8-FB6E-70E7-A57369D0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0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B31F-4EF3-36B3-63E3-41B0480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35424-8171-506F-D482-CE900CC48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9ED57-6165-B7C2-1550-DDA2835EE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312E-0504-49A1-3665-E188BE87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28C3B-086E-109D-2886-32144C59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7F608-E901-80DB-BCC4-D41B149B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8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0FE9A-17CD-533E-65F8-44C1B6AE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17F6-5640-D361-EE88-DE475027F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457B-F8BB-A288-1C0C-DC6D4D6BE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76F6D-1792-421F-BDD9-CEB13C8CD800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48B08-37A5-62C6-9327-7ECB916A2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B4A0-5B85-7626-673A-1E596E717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1C41D-0BDB-47F0-A290-374D8EF20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3CE62-8E4E-26EB-EE48-62CDB970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A776-07C0-BC60-D820-925CC329D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9B2C5-D7FE-0B03-4A64-5A0330515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8CFAF-6465-4F00-A3AA-22E297D19AF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8B10-B0B2-54C9-5DB4-2A4338534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1170-923E-52A1-75D5-3237A1448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72EFB0-77CC-4849-B82B-CFD5607D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3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37844-B6C1-5147-9CCD-BAFF0911969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52FC-2AD3-0140-A404-2F8509517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1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91B36-BB16-5410-957D-21C637CF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CEC5E-7DFA-F377-F7D4-B7A24EC84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FAEC4-E89F-5284-3C26-8B15AF3A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31788-C5FE-4DD2-AB34-5240D013DA5A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D9BB-8820-23E7-7C45-FA7F21640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CD45-C137-BB85-2D8C-8F1527984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14E78-1033-4B8E-AAFC-46B26DAB0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91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B0D63B-A54E-3605-706D-EF9D09162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987" y="1908810"/>
            <a:ext cx="10157643" cy="4606290"/>
          </a:xfrm>
        </p:spPr>
        <p:txBody>
          <a:bodyPr>
            <a:noAutofit/>
          </a:bodyPr>
          <a:lstStyle/>
          <a:p>
            <a:r>
              <a:rPr lang="en-GB" sz="5000" dirty="0"/>
              <a:t>Embedding ‘Meaningful’ </a:t>
            </a:r>
          </a:p>
          <a:p>
            <a:r>
              <a:rPr lang="en-GB" sz="5000" dirty="0"/>
              <a:t>Employer Encounters </a:t>
            </a:r>
          </a:p>
          <a:p>
            <a:r>
              <a:rPr lang="en-GB" sz="5000" dirty="0"/>
              <a:t>in the Curriculum</a:t>
            </a:r>
          </a:p>
          <a:p>
            <a:endParaRPr lang="en-GB" sz="3200" dirty="0"/>
          </a:p>
          <a:p>
            <a:r>
              <a:rPr lang="en-GB" sz="3200" dirty="0"/>
              <a:t>The Statutory Work Experience Guarantee, 2026 </a:t>
            </a:r>
          </a:p>
          <a:p>
            <a:r>
              <a:rPr lang="en-GB" sz="3200" dirty="0"/>
              <a:t>			                       </a:t>
            </a:r>
          </a:p>
          <a:p>
            <a:pPr algn="r"/>
            <a:r>
              <a:rPr lang="en-GB" dirty="0"/>
              <a:t>Anjie </a:t>
            </a:r>
            <a:r>
              <a:rPr lang="en-GB" dirty="0" err="1"/>
              <a:t>Winter,</a:t>
            </a:r>
            <a:r>
              <a:rPr lang="en-GB" dirty="0"/>
              <a:t> Charlie Presley (NHS)</a:t>
            </a:r>
          </a:p>
          <a:p>
            <a:pPr algn="r"/>
            <a:endParaRPr lang="en-GB" sz="2800" dirty="0"/>
          </a:p>
          <a:p>
            <a:pPr algn="r"/>
            <a:r>
              <a:rPr lang="en-GB" sz="4000" dirty="0"/>
              <a:t>        </a:t>
            </a:r>
          </a:p>
        </p:txBody>
      </p:sp>
      <p:pic>
        <p:nvPicPr>
          <p:cNvPr id="5" name="Picture 4" descr="A black screen with blue text&#10;&#10;Description automatically generated">
            <a:extLst>
              <a:ext uri="{FF2B5EF4-FFF2-40B4-BE49-F238E27FC236}">
                <a16:creationId xmlns:a16="http://schemas.microsoft.com/office/drawing/2014/main" id="{CAF97939-53F7-92BB-1381-314AC2C6F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77" y="115895"/>
            <a:ext cx="7352604" cy="18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8525A-BD30-E682-7EFE-594252E57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866324-B7E0-6E56-0CB2-14EFDCA0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61" y="2240280"/>
            <a:ext cx="11115020" cy="4286249"/>
          </a:xfrm>
        </p:spPr>
        <p:txBody>
          <a:bodyPr>
            <a:noAutofit/>
          </a:bodyPr>
          <a:lstStyle/>
          <a:p>
            <a:r>
              <a:rPr lang="en-GB" sz="2800" b="1" dirty="0"/>
              <a:t>The new Statutory Work Experience Guarantee - 2026</a:t>
            </a:r>
          </a:p>
          <a:p>
            <a:pPr algn="l"/>
            <a:endParaRPr lang="en-GB" b="1" dirty="0"/>
          </a:p>
          <a:p>
            <a:pPr algn="l"/>
            <a:r>
              <a:rPr lang="en-GB" b="1" dirty="0"/>
              <a:t>A minimum of two weeks’ worth of work experience by Year 11, made up of: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At least one week of work experience activities in Years 7–9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At least one week of placements in Years 10–11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Access for all students, regardless of background, ensuring equitable participation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Flexibility for schools, students, and employers to design experiences that meet local and individual needs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			                       </a:t>
            </a:r>
            <a:endParaRPr lang="en-GB" sz="2800" dirty="0"/>
          </a:p>
          <a:p>
            <a:pPr algn="r"/>
            <a:r>
              <a:rPr lang="en-GB" sz="4000" dirty="0"/>
              <a:t>        </a:t>
            </a:r>
          </a:p>
        </p:txBody>
      </p:sp>
      <p:pic>
        <p:nvPicPr>
          <p:cNvPr id="5" name="Picture 4" descr="A black screen with blue text&#10;&#10;Description automatically generated">
            <a:extLst>
              <a:ext uri="{FF2B5EF4-FFF2-40B4-BE49-F238E27FC236}">
                <a16:creationId xmlns:a16="http://schemas.microsoft.com/office/drawing/2014/main" id="{80484157-7976-8CE6-3D15-4B901616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77" y="115895"/>
            <a:ext cx="7352604" cy="18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8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865B0-68AB-1239-D766-C919D8FC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EC907B-15BA-C915-15E6-2E168FF6A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1732443"/>
            <a:ext cx="11358861" cy="4741854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A meaningful teacher encounter with employers/employees equips Teachers, Leaders and relevant support staff with knowledge and understanding of sectors, careers, and pathways related to their subject areas. </a:t>
            </a:r>
            <a:endParaRPr lang="en-GB" sz="1400" dirty="0"/>
          </a:p>
          <a:p>
            <a:pPr algn="l"/>
            <a:endParaRPr lang="en-GB" sz="1400" dirty="0"/>
          </a:p>
          <a:p>
            <a:pPr algn="l"/>
            <a:r>
              <a:rPr lang="en-GB" sz="3200" dirty="0"/>
              <a:t>Teacher encounters aim to: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build knowledge and understanding of the world of work to enhance career conversations with students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/>
              <a:t>contextualise relevant skills and qualifications needed to help drive positive student outcomes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l"/>
            <a:r>
              <a:rPr lang="en-GB" sz="3200" dirty="0"/>
              <a:t>			</a:t>
            </a:r>
            <a:endParaRPr lang="en-GB" sz="2800" dirty="0"/>
          </a:p>
          <a:p>
            <a:pPr algn="l"/>
            <a:endParaRPr lang="en-GB" sz="2800" dirty="0"/>
          </a:p>
          <a:p>
            <a:pPr algn="r"/>
            <a:r>
              <a:rPr lang="en-GB" sz="4000" dirty="0"/>
              <a:t>        </a:t>
            </a:r>
          </a:p>
        </p:txBody>
      </p:sp>
      <p:pic>
        <p:nvPicPr>
          <p:cNvPr id="5" name="Picture 4" descr="A black screen with blue text&#10;&#10;Description automatically generated">
            <a:extLst>
              <a:ext uri="{FF2B5EF4-FFF2-40B4-BE49-F238E27FC236}">
                <a16:creationId xmlns:a16="http://schemas.microsoft.com/office/drawing/2014/main" id="{96F06ADA-D586-272B-0D4F-85B762CC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17" y="-151913"/>
            <a:ext cx="7352604" cy="18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36F19-D1CC-8AF5-5159-C2AEB782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64CCBD-6FA6-6F1C-F1CB-CC8AFAFCCF0D}"/>
              </a:ext>
            </a:extLst>
          </p:cNvPr>
          <p:cNvSpPr txBox="1"/>
          <p:nvPr/>
        </p:nvSpPr>
        <p:spPr>
          <a:xfrm>
            <a:off x="582930" y="1635760"/>
            <a:ext cx="10927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33CCCC"/>
                </a:solidFill>
              </a:rPr>
              <a:t>Employer encounters: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Workplace Teacher visits – (</a:t>
            </a:r>
            <a:r>
              <a:rPr lang="en-GB" sz="3600" dirty="0" err="1"/>
              <a:t>Tes</a:t>
            </a:r>
            <a:r>
              <a:rPr lang="en-GB" sz="3600" dirty="0"/>
              <a:t>)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Student site visits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Employer-led school activities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Developing quality application processes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Teaching workplace behaviours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Work experience</a:t>
            </a:r>
          </a:p>
          <a:p>
            <a:pPr marL="1257300" indent="-628650">
              <a:buFont typeface="Arial" panose="020B0604020202020204" pitchFamily="34" charset="0"/>
              <a:buChar char="•"/>
            </a:pPr>
            <a:r>
              <a:rPr lang="en-GB" sz="3600" dirty="0"/>
              <a:t>Tailored and subject-related projects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63948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89C78F-46D6-BD61-AEC5-A8A3B0C8DE7B}"/>
              </a:ext>
            </a:extLst>
          </p:cNvPr>
          <p:cNvSpPr txBox="1"/>
          <p:nvPr/>
        </p:nvSpPr>
        <p:spPr>
          <a:xfrm>
            <a:off x="0" y="1854622"/>
            <a:ext cx="298618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The Scale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  of the Challenge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5C230-DA9C-26C9-6F23-F3CE2D3522FF}"/>
              </a:ext>
            </a:extLst>
          </p:cNvPr>
          <p:cNvSpPr txBox="1"/>
          <p:nvPr/>
        </p:nvSpPr>
        <p:spPr>
          <a:xfrm>
            <a:off x="2369242" y="1086177"/>
            <a:ext cx="9426518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37,544 students (year 7 – 11)*</a:t>
            </a:r>
            <a:r>
              <a:rPr lang="en-GB" sz="2400" b="1" dirty="0">
                <a:solidFill>
                  <a:srgbClr val="585857"/>
                </a:solidFill>
                <a:ea typeface="Calibri"/>
                <a:cs typeface="Calibri"/>
              </a:rPr>
              <a:t>           29,405 businesses in Gloucestershire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Year 7	7,720  </a:t>
            </a:r>
            <a:r>
              <a:rPr lang="en-GB" sz="2000" dirty="0">
                <a:solidFill>
                  <a:srgbClr val="585857"/>
                </a:solidFill>
                <a:latin typeface="Calibri" panose="020F0502020204030204"/>
                <a:ea typeface="Calibri"/>
                <a:cs typeface="Calibri"/>
              </a:rPr>
              <a:t>		</a:t>
            </a:r>
            <a:r>
              <a:rPr lang="en-GB" sz="2000" dirty="0">
                <a:solidFill>
                  <a:srgbClr val="585857"/>
                </a:solidFill>
                <a:ea typeface="Calibri"/>
                <a:cs typeface="Calibri"/>
              </a:rPr>
              <a:t>	250+ employees		100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Year 8	7,852  	</a:t>
            </a:r>
            <a:r>
              <a:rPr lang="en-GB" sz="2000" dirty="0">
                <a:solidFill>
                  <a:srgbClr val="585857"/>
                </a:solidFill>
                <a:ea typeface="Calibri"/>
                <a:cs typeface="Calibri"/>
              </a:rPr>
              <a:t>		50 – 249 employees	500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Year 9 	7516   		</a:t>
            </a:r>
            <a:r>
              <a:rPr lang="en-GB" sz="2000" dirty="0">
                <a:solidFill>
                  <a:srgbClr val="585857"/>
                </a:solidFill>
                <a:ea typeface="Calibri"/>
                <a:cs typeface="Calibri"/>
              </a:rPr>
              <a:t> 	10 – 49 employees	2,790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Year 10 	7,374  		</a:t>
            </a:r>
            <a:r>
              <a:rPr lang="en-GB" sz="2000" dirty="0">
                <a:solidFill>
                  <a:srgbClr val="585857"/>
                </a:solidFill>
                <a:ea typeface="Calibri"/>
                <a:cs typeface="Calibri"/>
              </a:rPr>
              <a:t>	0 – 9 employees		25,510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Year 11	7,082  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585857"/>
              </a:solidFill>
              <a:latin typeface="Calibri" panose="020F0502020204030204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dirty="0">
              <a:solidFill>
                <a:srgbClr val="585857"/>
              </a:solidFill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*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7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(May 2025)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7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A0843-4558-0563-35AC-675D43900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8C1049F-39F7-D8D3-2D33-BAB9739783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2395219"/>
              </p:ext>
            </p:extLst>
          </p:nvPr>
        </p:nvGraphicFramePr>
        <p:xfrm>
          <a:off x="481012" y="1389099"/>
          <a:ext cx="11229975" cy="474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FE580CC-2CBE-F3BB-75A6-E129FA2DE6B2}"/>
              </a:ext>
            </a:extLst>
          </p:cNvPr>
          <p:cNvSpPr txBox="1"/>
          <p:nvPr/>
        </p:nvSpPr>
        <p:spPr>
          <a:xfrm>
            <a:off x="261257" y="207736"/>
            <a:ext cx="909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A9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 Encounter: NHS </a:t>
            </a:r>
          </a:p>
        </p:txBody>
      </p:sp>
    </p:spTree>
    <p:extLst>
      <p:ext uri="{BB962C8B-B14F-4D97-AF65-F5344CB8AC3E}">
        <p14:creationId xmlns:p14="http://schemas.microsoft.com/office/powerpoint/2010/main" val="6124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CEC">
      <a:dk1>
        <a:srgbClr val="585857"/>
      </a:dk1>
      <a:lt1>
        <a:srgbClr val="FFFFFF"/>
      </a:lt1>
      <a:dk2>
        <a:srgbClr val="00A9A9"/>
      </a:dk2>
      <a:lt2>
        <a:srgbClr val="026893"/>
      </a:lt2>
      <a:accent1>
        <a:srgbClr val="515F92"/>
      </a:accent1>
      <a:accent2>
        <a:srgbClr val="EC5F65"/>
      </a:accent2>
      <a:accent3>
        <a:srgbClr val="E7B361"/>
      </a:accent3>
      <a:accent4>
        <a:srgbClr val="036993"/>
      </a:accent4>
      <a:accent5>
        <a:srgbClr val="134F44"/>
      </a:accent5>
      <a:accent6>
        <a:srgbClr val="ED6E50"/>
      </a:accent6>
      <a:hlink>
        <a:srgbClr val="026893"/>
      </a:hlink>
      <a:folHlink>
        <a:srgbClr val="00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328D6F086B43892924ECED4AD8D2" ma:contentTypeVersion="32" ma:contentTypeDescription="Create a new document." ma:contentTypeScope="" ma:versionID="a68e566b6fd93f0f4b502d9705fdbd3b">
  <xsd:schema xmlns:xsd="http://www.w3.org/2001/XMLSchema" xmlns:xs="http://www.w3.org/2001/XMLSchema" xmlns:p="http://schemas.microsoft.com/office/2006/metadata/properties" xmlns:ns2="9c57ed08-72bb-4795-8613-1e7916fa3a51" xmlns:ns3="76c0c9c6-7a63-4a12-8bf9-ac64b6da0b0a" targetNamespace="http://schemas.microsoft.com/office/2006/metadata/properties" ma:root="true" ma:fieldsID="ecf4ec9df7dd74b8e0d429b044556ade" ns2:_="" ns3:_="">
    <xsd:import namespace="9c57ed08-72bb-4795-8613-1e7916fa3a51"/>
    <xsd:import namespace="76c0c9c6-7a63-4a12-8bf9-ac64b6da0b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7ed08-72bb-4795-8613-1e7916fa3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displayName="Image Tags_0" ma:hidden="true" ma:internalName="lcf76f155ced4ddcb4097134ff3c332f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0c9c6-7a63-4a12-8bf9-ac64b6da0b0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8fbb5d4-d919-48b2-a080-5b1984a0248a}" ma:internalName="TaxCatchAll" ma:showField="CatchAllData" ma:web="76c0c9c6-7a63-4a12-8bf9-ac64b6da0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c0c9c6-7a63-4a12-8bf9-ac64b6da0b0a" xsi:nil="true"/>
    <lcf76f155ced4ddcb4097134ff3c332f xmlns="9c57ed08-72bb-4795-8613-1e7916fa3a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8C6EA5-F6A6-4286-A451-52604C9C7B26}"/>
</file>

<file path=customXml/itemProps2.xml><?xml version="1.0" encoding="utf-8"?>
<ds:datastoreItem xmlns:ds="http://schemas.openxmlformats.org/officeDocument/2006/customXml" ds:itemID="{D6C3FA08-3CE5-430F-852E-E71E4861907F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6c0c9c6-7a63-4a12-8bf9-ac64b6da0b0a"/>
    <ds:schemaRef ds:uri="d3987f4b-5163-46b6-b9c8-f69f111c0bc0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0BCAE2-CDCB-47D7-A55D-E7EA3EAC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312</Words>
  <Application>Microsoft Office PowerPoint</Application>
  <PresentationFormat>Widescreen</PresentationFormat>
  <Paragraphs>59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Office Theme</vt:lpstr>
      <vt:lpstr>Custom Design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Anjie Winter</dc:creator>
  <cp:lastModifiedBy>WINTER, Angela</cp:lastModifiedBy>
  <cp:revision>10</cp:revision>
  <dcterms:created xsi:type="dcterms:W3CDTF">2024-11-07T12:48:20Z</dcterms:created>
  <dcterms:modified xsi:type="dcterms:W3CDTF">2026-01-22T00:48:41Z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0x010100CFA9328D6F086B43892924ECED4AD8D2</vt:lpwstr>
  </property>
  <property fmtid="{D5CDD505-2E9C-101B-9397-08002B2CF9AE}" pid="3" name="MSIP_Label_7d404578-2d81-4a23-86f9-58870b7211f0_Enabled">
    <vt:lpwstr>true</vt:lpwstr>
  </property>
  <property fmtid="{D5CDD505-2E9C-101B-9397-08002B2CF9AE}" pid="4" name="MSIP_Label_7d404578-2d81-4a23-86f9-58870b7211f0_SetDate">
    <vt:lpwstr>2025-12-01T09:14:18Z</vt:lpwstr>
  </property>
  <property fmtid="{D5CDD505-2E9C-101B-9397-08002B2CF9AE}" pid="5" name="MSIP_Label_7d404578-2d81-4a23-86f9-58870b7211f0_Method">
    <vt:lpwstr>Standard</vt:lpwstr>
  </property>
  <property fmtid="{D5CDD505-2E9C-101B-9397-08002B2CF9AE}" pid="6" name="MSIP_Label_7d404578-2d81-4a23-86f9-58870b7211f0_Name">
    <vt:lpwstr>Official - Contains Personal Data</vt:lpwstr>
  </property>
  <property fmtid="{D5CDD505-2E9C-101B-9397-08002B2CF9AE}" pid="7" name="MSIP_Label_7d404578-2d81-4a23-86f9-58870b7211f0_SiteId">
    <vt:lpwstr>5faec754-64e3-4014-9bcc-e72fc73ba312</vt:lpwstr>
  </property>
  <property fmtid="{D5CDD505-2E9C-101B-9397-08002B2CF9AE}" pid="8" name="MSIP_Label_7d404578-2d81-4a23-86f9-58870b7211f0_ActionId">
    <vt:lpwstr>d1674363-4ac0-4f56-b098-b8b94cd2ba88</vt:lpwstr>
  </property>
  <property fmtid="{D5CDD505-2E9C-101B-9397-08002B2CF9AE}" pid="9" name="MSIP_Label_7d404578-2d81-4a23-86f9-58870b7211f0_ContentBits">
    <vt:lpwstr>0</vt:lpwstr>
  </property>
  <property fmtid="{D5CDD505-2E9C-101B-9397-08002B2CF9AE}" pid="10" name="MSIP_Label_7d404578-2d81-4a23-86f9-58870b7211f0_Tag">
    <vt:lpwstr>10, 1, 2, 1</vt:lpwstr>
  </property>
</Properties>
</file>