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2"/>
  </p:notesMasterIdLst>
  <p:sldIdLst>
    <p:sldId id="257" r:id="rId6"/>
    <p:sldId id="308" r:id="rId7"/>
    <p:sldId id="550" r:id="rId8"/>
    <p:sldId id="552" r:id="rId9"/>
    <p:sldId id="566" r:id="rId10"/>
    <p:sldId id="553" r:id="rId11"/>
    <p:sldId id="557" r:id="rId12"/>
    <p:sldId id="513" r:id="rId13"/>
    <p:sldId id="515" r:id="rId14"/>
    <p:sldId id="504" r:id="rId15"/>
    <p:sldId id="505" r:id="rId16"/>
    <p:sldId id="506" r:id="rId17"/>
    <p:sldId id="565" r:id="rId18"/>
    <p:sldId id="558" r:id="rId19"/>
    <p:sldId id="567" r:id="rId20"/>
    <p:sldId id="5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73466" autoAdjust="0"/>
  </p:normalViewPr>
  <p:slideViewPr>
    <p:cSldViewPr snapToGrid="0">
      <p:cViewPr varScale="1">
        <p:scale>
          <a:sx n="43" d="100"/>
          <a:sy n="43" d="100"/>
        </p:scale>
        <p:origin x="1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INS, Vicky" userId="ca71ca1c-62d9-4e20-8a8b-fa47bb7fc503" providerId="ADAL" clId="{AC6D76A4-5083-4ACE-AC09-12E216308776}"/>
    <pc:docChg chg="mod modSld">
      <pc:chgData name="LUKINS, Vicky" userId="ca71ca1c-62d9-4e20-8a8b-fa47bb7fc503" providerId="ADAL" clId="{AC6D76A4-5083-4ACE-AC09-12E216308776}" dt="2026-01-26T10:57:18.569" v="15" actId="6549"/>
      <pc:docMkLst>
        <pc:docMk/>
      </pc:docMkLst>
      <pc:sldChg chg="modNotesTx">
        <pc:chgData name="LUKINS, Vicky" userId="ca71ca1c-62d9-4e20-8a8b-fa47bb7fc503" providerId="ADAL" clId="{AC6D76A4-5083-4ACE-AC09-12E216308776}" dt="2026-01-26T10:56:03.482" v="1" actId="6549"/>
        <pc:sldMkLst>
          <pc:docMk/>
          <pc:sldMk cId="0" sldId="257"/>
        </pc:sldMkLst>
      </pc:sldChg>
      <pc:sldChg chg="modNotesTx">
        <pc:chgData name="LUKINS, Vicky" userId="ca71ca1c-62d9-4e20-8a8b-fa47bb7fc503" providerId="ADAL" clId="{AC6D76A4-5083-4ACE-AC09-12E216308776}" dt="2026-01-26T10:56:06.983" v="2" actId="6549"/>
        <pc:sldMkLst>
          <pc:docMk/>
          <pc:sldMk cId="306084835" sldId="308"/>
        </pc:sldMkLst>
      </pc:sldChg>
      <pc:sldChg chg="modNotesTx">
        <pc:chgData name="LUKINS, Vicky" userId="ca71ca1c-62d9-4e20-8a8b-fa47bb7fc503" providerId="ADAL" clId="{AC6D76A4-5083-4ACE-AC09-12E216308776}" dt="2026-01-26T10:56:53.933" v="10" actId="6549"/>
        <pc:sldMkLst>
          <pc:docMk/>
          <pc:sldMk cId="1816671233" sldId="504"/>
        </pc:sldMkLst>
      </pc:sldChg>
      <pc:sldChg chg="modNotesTx">
        <pc:chgData name="LUKINS, Vicky" userId="ca71ca1c-62d9-4e20-8a8b-fa47bb7fc503" providerId="ADAL" clId="{AC6D76A4-5083-4ACE-AC09-12E216308776}" dt="2026-01-26T10:57:01.170" v="11" actId="6549"/>
        <pc:sldMkLst>
          <pc:docMk/>
          <pc:sldMk cId="3746057552" sldId="505"/>
        </pc:sldMkLst>
      </pc:sldChg>
      <pc:sldChg chg="modNotesTx">
        <pc:chgData name="LUKINS, Vicky" userId="ca71ca1c-62d9-4e20-8a8b-fa47bb7fc503" providerId="ADAL" clId="{AC6D76A4-5083-4ACE-AC09-12E216308776}" dt="2026-01-26T10:57:05.681" v="12" actId="6549"/>
        <pc:sldMkLst>
          <pc:docMk/>
          <pc:sldMk cId="3191401615" sldId="506"/>
        </pc:sldMkLst>
      </pc:sldChg>
      <pc:sldChg chg="modNotesTx">
        <pc:chgData name="LUKINS, Vicky" userId="ca71ca1c-62d9-4e20-8a8b-fa47bb7fc503" providerId="ADAL" clId="{AC6D76A4-5083-4ACE-AC09-12E216308776}" dt="2026-01-26T10:56:38.577" v="8" actId="6549"/>
        <pc:sldMkLst>
          <pc:docMk/>
          <pc:sldMk cId="1295119702" sldId="515"/>
        </pc:sldMkLst>
      </pc:sldChg>
      <pc:sldChg chg="modNotesTx">
        <pc:chgData name="LUKINS, Vicky" userId="ca71ca1c-62d9-4e20-8a8b-fa47bb7fc503" providerId="ADAL" clId="{AC6D76A4-5083-4ACE-AC09-12E216308776}" dt="2026-01-26T10:56:10.012" v="3" actId="6549"/>
        <pc:sldMkLst>
          <pc:docMk/>
          <pc:sldMk cId="152676109" sldId="550"/>
        </pc:sldMkLst>
      </pc:sldChg>
      <pc:sldChg chg="modNotesTx">
        <pc:chgData name="LUKINS, Vicky" userId="ca71ca1c-62d9-4e20-8a8b-fa47bb7fc503" providerId="ADAL" clId="{AC6D76A4-5083-4ACE-AC09-12E216308776}" dt="2026-01-26T10:56:16.836" v="4" actId="6549"/>
        <pc:sldMkLst>
          <pc:docMk/>
          <pc:sldMk cId="567318829" sldId="552"/>
        </pc:sldMkLst>
      </pc:sldChg>
      <pc:sldChg chg="modNotesTx">
        <pc:chgData name="LUKINS, Vicky" userId="ca71ca1c-62d9-4e20-8a8b-fa47bb7fc503" providerId="ADAL" clId="{AC6D76A4-5083-4ACE-AC09-12E216308776}" dt="2026-01-26T10:56:27.528" v="6" actId="6549"/>
        <pc:sldMkLst>
          <pc:docMk/>
          <pc:sldMk cId="3422814489" sldId="553"/>
        </pc:sldMkLst>
      </pc:sldChg>
      <pc:sldChg chg="modNotesTx">
        <pc:chgData name="LUKINS, Vicky" userId="ca71ca1c-62d9-4e20-8a8b-fa47bb7fc503" providerId="ADAL" clId="{AC6D76A4-5083-4ACE-AC09-12E216308776}" dt="2026-01-26T10:56:33.307" v="7" actId="6549"/>
        <pc:sldMkLst>
          <pc:docMk/>
          <pc:sldMk cId="119925803" sldId="557"/>
        </pc:sldMkLst>
      </pc:sldChg>
      <pc:sldChg chg="modNotesTx">
        <pc:chgData name="LUKINS, Vicky" userId="ca71ca1c-62d9-4e20-8a8b-fa47bb7fc503" providerId="ADAL" clId="{AC6D76A4-5083-4ACE-AC09-12E216308776}" dt="2026-01-26T10:57:14.412" v="14" actId="6549"/>
        <pc:sldMkLst>
          <pc:docMk/>
          <pc:sldMk cId="1898668112" sldId="558"/>
        </pc:sldMkLst>
      </pc:sldChg>
      <pc:sldChg chg="modNotesTx">
        <pc:chgData name="LUKINS, Vicky" userId="ca71ca1c-62d9-4e20-8a8b-fa47bb7fc503" providerId="ADAL" clId="{AC6D76A4-5083-4ACE-AC09-12E216308776}" dt="2026-01-26T10:57:10.283" v="13" actId="6549"/>
        <pc:sldMkLst>
          <pc:docMk/>
          <pc:sldMk cId="1070602374" sldId="565"/>
        </pc:sldMkLst>
      </pc:sldChg>
      <pc:sldChg chg="modNotesTx">
        <pc:chgData name="LUKINS, Vicky" userId="ca71ca1c-62d9-4e20-8a8b-fa47bb7fc503" providerId="ADAL" clId="{AC6D76A4-5083-4ACE-AC09-12E216308776}" dt="2026-01-26T10:56:21.392" v="5" actId="6549"/>
        <pc:sldMkLst>
          <pc:docMk/>
          <pc:sldMk cId="468229629" sldId="566"/>
        </pc:sldMkLst>
      </pc:sldChg>
      <pc:sldChg chg="modNotesTx">
        <pc:chgData name="LUKINS, Vicky" userId="ca71ca1c-62d9-4e20-8a8b-fa47bb7fc503" providerId="ADAL" clId="{AC6D76A4-5083-4ACE-AC09-12E216308776}" dt="2026-01-26T10:57:18.569" v="15" actId="6549"/>
        <pc:sldMkLst>
          <pc:docMk/>
          <pc:sldMk cId="1596241797" sldId="567"/>
        </pc:sldMkLst>
      </pc:sldChg>
    </pc:docChg>
  </pc:docChgLst>
  <pc:docChgLst>
    <pc:chgData name="Matt Tudge" userId="c7606f69-90d5-4ed4-8c33-c14e699759fa" providerId="ADAL" clId="{FB9AC50A-B4D2-4F37-9D26-634F77F8056E}"/>
    <pc:docChg chg="undo custSel addSld delSld modSld sldOrd">
      <pc:chgData name="Matt Tudge" userId="c7606f69-90d5-4ed4-8c33-c14e699759fa" providerId="ADAL" clId="{FB9AC50A-B4D2-4F37-9D26-634F77F8056E}" dt="2026-01-19T14:41:32.920" v="3970" actId="20577"/>
      <pc:docMkLst>
        <pc:docMk/>
      </pc:docMkLst>
      <pc:sldChg chg="modSp mod">
        <pc:chgData name="Matt Tudge" userId="c7606f69-90d5-4ed4-8c33-c14e699759fa" providerId="ADAL" clId="{FB9AC50A-B4D2-4F37-9D26-634F77F8056E}" dt="2026-01-19T09:46:42.918" v="2996" actId="403"/>
        <pc:sldMkLst>
          <pc:docMk/>
          <pc:sldMk cId="0" sldId="257"/>
        </pc:sldMkLst>
        <pc:spChg chg="mod">
          <ac:chgData name="Matt Tudge" userId="c7606f69-90d5-4ed4-8c33-c14e699759fa" providerId="ADAL" clId="{FB9AC50A-B4D2-4F37-9D26-634F77F8056E}" dt="2026-01-19T09:46:42.918" v="2996" actId="403"/>
          <ac:spMkLst>
            <pc:docMk/>
            <pc:sldMk cId="0" sldId="257"/>
            <ac:spMk id="1025" creationId="{06111794-28CA-B33F-3F0C-ED565B1BFB0B}"/>
          </ac:spMkLst>
        </pc:spChg>
      </pc:sldChg>
      <pc:sldChg chg="add modNotesTx">
        <pc:chgData name="Matt Tudge" userId="c7606f69-90d5-4ed4-8c33-c14e699759fa" providerId="ADAL" clId="{FB9AC50A-B4D2-4F37-9D26-634F77F8056E}" dt="2026-01-19T09:09:01.072" v="1456" actId="20577"/>
        <pc:sldMkLst>
          <pc:docMk/>
          <pc:sldMk cId="1816671233" sldId="504"/>
        </pc:sldMkLst>
      </pc:sldChg>
      <pc:sldChg chg="add">
        <pc:chgData name="Matt Tudge" userId="c7606f69-90d5-4ed4-8c33-c14e699759fa" providerId="ADAL" clId="{FB9AC50A-B4D2-4F37-9D26-634F77F8056E}" dt="2026-01-16T15:35:02.989" v="4"/>
        <pc:sldMkLst>
          <pc:docMk/>
          <pc:sldMk cId="3746057552" sldId="505"/>
        </pc:sldMkLst>
      </pc:sldChg>
      <pc:sldChg chg="add modNotesTx">
        <pc:chgData name="Matt Tudge" userId="c7606f69-90d5-4ed4-8c33-c14e699759fa" providerId="ADAL" clId="{FB9AC50A-B4D2-4F37-9D26-634F77F8056E}" dt="2026-01-19T09:07:50.938" v="1346" actId="20577"/>
        <pc:sldMkLst>
          <pc:docMk/>
          <pc:sldMk cId="3191401615" sldId="506"/>
        </pc:sldMkLst>
      </pc:sldChg>
      <pc:sldChg chg="add ord">
        <pc:chgData name="Matt Tudge" userId="c7606f69-90d5-4ed4-8c33-c14e699759fa" providerId="ADAL" clId="{FB9AC50A-B4D2-4F37-9D26-634F77F8056E}" dt="2026-01-19T09:32:59.776" v="2619"/>
        <pc:sldMkLst>
          <pc:docMk/>
          <pc:sldMk cId="2202495932" sldId="513"/>
        </pc:sldMkLst>
      </pc:sldChg>
      <pc:sldChg chg="add">
        <pc:chgData name="Matt Tudge" userId="c7606f69-90d5-4ed4-8c33-c14e699759fa" providerId="ADAL" clId="{FB9AC50A-B4D2-4F37-9D26-634F77F8056E}" dt="2026-01-16T15:34:28.652" v="1"/>
        <pc:sldMkLst>
          <pc:docMk/>
          <pc:sldMk cId="1295119702" sldId="515"/>
        </pc:sldMkLst>
      </pc:sldChg>
      <pc:sldChg chg="addSp delSp modSp mod ord modNotesTx">
        <pc:chgData name="Matt Tudge" userId="c7606f69-90d5-4ed4-8c33-c14e699759fa" providerId="ADAL" clId="{FB9AC50A-B4D2-4F37-9D26-634F77F8056E}" dt="2026-01-19T09:47:03.291" v="3003" actId="14100"/>
        <pc:sldMkLst>
          <pc:docMk/>
          <pc:sldMk cId="567318829" sldId="552"/>
        </pc:sldMkLst>
        <pc:graphicFrameChg chg="add mod">
          <ac:chgData name="Matt Tudge" userId="c7606f69-90d5-4ed4-8c33-c14e699759fa" providerId="ADAL" clId="{FB9AC50A-B4D2-4F37-9D26-634F77F8056E}" dt="2026-01-19T09:47:03.291" v="3003" actId="14100"/>
          <ac:graphicFrameMkLst>
            <pc:docMk/>
            <pc:sldMk cId="567318829" sldId="552"/>
            <ac:graphicFrameMk id="9" creationId="{F75C3907-1897-75F0-98E9-BF50D47C387B}"/>
          </ac:graphicFrameMkLst>
        </pc:graphicFrameChg>
        <pc:picChg chg="add mod">
          <ac:chgData name="Matt Tudge" userId="c7606f69-90d5-4ed4-8c33-c14e699759fa" providerId="ADAL" clId="{FB9AC50A-B4D2-4F37-9D26-634F77F8056E}" dt="2026-01-19T08:34:38.232" v="389" actId="1076"/>
          <ac:picMkLst>
            <pc:docMk/>
            <pc:sldMk cId="567318829" sldId="552"/>
            <ac:picMk id="4" creationId="{7F959076-04D4-98B4-3C12-79D9955D2B8B}"/>
          </ac:picMkLst>
        </pc:picChg>
        <pc:picChg chg="add mod">
          <ac:chgData name="Matt Tudge" userId="c7606f69-90d5-4ed4-8c33-c14e699759fa" providerId="ADAL" clId="{FB9AC50A-B4D2-4F37-9D26-634F77F8056E}" dt="2026-01-19T08:35:51.072" v="394" actId="14100"/>
          <ac:picMkLst>
            <pc:docMk/>
            <pc:sldMk cId="567318829" sldId="552"/>
            <ac:picMk id="6" creationId="{5E2D34D2-21B8-CC42-887F-93049F6D5820}"/>
          </ac:picMkLst>
        </pc:picChg>
        <pc:picChg chg="add mod">
          <ac:chgData name="Matt Tudge" userId="c7606f69-90d5-4ed4-8c33-c14e699759fa" providerId="ADAL" clId="{FB9AC50A-B4D2-4F37-9D26-634F77F8056E}" dt="2026-01-19T08:36:27.072" v="400" actId="1076"/>
          <ac:picMkLst>
            <pc:docMk/>
            <pc:sldMk cId="567318829" sldId="552"/>
            <ac:picMk id="8" creationId="{B44E1FFC-6842-DF9E-014D-734311EF849B}"/>
          </ac:picMkLst>
        </pc:picChg>
      </pc:sldChg>
      <pc:sldChg chg="addSp delSp modSp mod ord modNotesTx">
        <pc:chgData name="Matt Tudge" userId="c7606f69-90d5-4ed4-8c33-c14e699759fa" providerId="ADAL" clId="{FB9AC50A-B4D2-4F37-9D26-634F77F8056E}" dt="2026-01-19T14:41:32.920" v="3970" actId="20577"/>
        <pc:sldMkLst>
          <pc:docMk/>
          <pc:sldMk cId="3422814489" sldId="553"/>
        </pc:sldMkLst>
        <pc:spChg chg="mod">
          <ac:chgData name="Matt Tudge" userId="c7606f69-90d5-4ed4-8c33-c14e699759fa" providerId="ADAL" clId="{FB9AC50A-B4D2-4F37-9D26-634F77F8056E}" dt="2026-01-19T14:41:32.920" v="3970" actId="20577"/>
          <ac:spMkLst>
            <pc:docMk/>
            <pc:sldMk cId="3422814489" sldId="553"/>
            <ac:spMk id="2" creationId="{E446647E-5CF9-4FB8-86D1-ECC18B79F707}"/>
          </ac:spMkLst>
        </pc:spChg>
      </pc:sldChg>
      <pc:sldChg chg="modSp mod">
        <pc:chgData name="Matt Tudge" userId="c7606f69-90d5-4ed4-8c33-c14e699759fa" providerId="ADAL" clId="{FB9AC50A-B4D2-4F37-9D26-634F77F8056E}" dt="2026-01-19T14:40:48.396" v="3946" actId="20577"/>
        <pc:sldMkLst>
          <pc:docMk/>
          <pc:sldMk cId="849030010" sldId="556"/>
        </pc:sldMkLst>
        <pc:spChg chg="mod">
          <ac:chgData name="Matt Tudge" userId="c7606f69-90d5-4ed4-8c33-c14e699759fa" providerId="ADAL" clId="{FB9AC50A-B4D2-4F37-9D26-634F77F8056E}" dt="2026-01-19T14:40:48.396" v="3946" actId="20577"/>
          <ac:spMkLst>
            <pc:docMk/>
            <pc:sldMk cId="849030010" sldId="556"/>
            <ac:spMk id="2" creationId="{D9C538C0-2DC5-150B-E2AD-E4C51C652354}"/>
          </ac:spMkLst>
        </pc:spChg>
      </pc:sldChg>
      <pc:sldChg chg="modSp add mod">
        <pc:chgData name="Matt Tudge" userId="c7606f69-90d5-4ed4-8c33-c14e699759fa" providerId="ADAL" clId="{FB9AC50A-B4D2-4F37-9D26-634F77F8056E}" dt="2026-01-19T09:32:46.050" v="2617" actId="1038"/>
        <pc:sldMkLst>
          <pc:docMk/>
          <pc:sldMk cId="119925803" sldId="557"/>
        </pc:sldMkLst>
        <pc:spChg chg="mod">
          <ac:chgData name="Matt Tudge" userId="c7606f69-90d5-4ed4-8c33-c14e699759fa" providerId="ADAL" clId="{FB9AC50A-B4D2-4F37-9D26-634F77F8056E}" dt="2026-01-19T09:32:34.204" v="2607" actId="14100"/>
          <ac:spMkLst>
            <pc:docMk/>
            <pc:sldMk cId="119925803" sldId="557"/>
            <ac:spMk id="4" creationId="{71EBB599-1FA1-ACCD-A9BC-E53AE218B06B}"/>
          </ac:spMkLst>
        </pc:spChg>
        <pc:grpChg chg="mod">
          <ac:chgData name="Matt Tudge" userId="c7606f69-90d5-4ed4-8c33-c14e699759fa" providerId="ADAL" clId="{FB9AC50A-B4D2-4F37-9D26-634F77F8056E}" dt="2026-01-19T09:32:46.050" v="2617" actId="1038"/>
          <ac:grpSpMkLst>
            <pc:docMk/>
            <pc:sldMk cId="119925803" sldId="557"/>
            <ac:grpSpMk id="8" creationId="{A81568D7-4596-0D27-0066-2267702369F1}"/>
          </ac:grpSpMkLst>
        </pc:grpChg>
      </pc:sldChg>
      <pc:sldChg chg="addSp delSp modSp add mod modNotesTx">
        <pc:chgData name="Matt Tudge" userId="c7606f69-90d5-4ed4-8c33-c14e699759fa" providerId="ADAL" clId="{FB9AC50A-B4D2-4F37-9D26-634F77F8056E}" dt="2026-01-19T09:15:37.965" v="2049" actId="14100"/>
        <pc:sldMkLst>
          <pc:docMk/>
          <pc:sldMk cId="1898668112" sldId="558"/>
        </pc:sldMkLst>
        <pc:spChg chg="add mod">
          <ac:chgData name="Matt Tudge" userId="c7606f69-90d5-4ed4-8c33-c14e699759fa" providerId="ADAL" clId="{FB9AC50A-B4D2-4F37-9D26-634F77F8056E}" dt="2026-01-19T09:15:26.804" v="2047" actId="14100"/>
          <ac:spMkLst>
            <pc:docMk/>
            <pc:sldMk cId="1898668112" sldId="558"/>
            <ac:spMk id="4" creationId="{38F92036-F434-41EC-23D7-32C843EFCE14}"/>
          </ac:spMkLst>
        </pc:spChg>
        <pc:spChg chg="add mod">
          <ac:chgData name="Matt Tudge" userId="c7606f69-90d5-4ed4-8c33-c14e699759fa" providerId="ADAL" clId="{FB9AC50A-B4D2-4F37-9D26-634F77F8056E}" dt="2026-01-19T09:15:31.491" v="2048" actId="1076"/>
          <ac:spMkLst>
            <pc:docMk/>
            <pc:sldMk cId="1898668112" sldId="558"/>
            <ac:spMk id="5" creationId="{F34A2C19-8B34-A7EF-5384-CA40093894ED}"/>
          </ac:spMkLst>
        </pc:spChg>
        <pc:picChg chg="mod modCrop">
          <ac:chgData name="Matt Tudge" userId="c7606f69-90d5-4ed4-8c33-c14e699759fa" providerId="ADAL" clId="{FB9AC50A-B4D2-4F37-9D26-634F77F8056E}" dt="2026-01-19T09:15:37.965" v="2049" actId="14100"/>
          <ac:picMkLst>
            <pc:docMk/>
            <pc:sldMk cId="1898668112" sldId="558"/>
            <ac:picMk id="12" creationId="{5554F104-4BB1-0614-2D73-4FF8AF65EC68}"/>
          </ac:picMkLst>
        </pc:picChg>
        <pc:picChg chg="mod modCrop">
          <ac:chgData name="Matt Tudge" userId="c7606f69-90d5-4ed4-8c33-c14e699759fa" providerId="ADAL" clId="{FB9AC50A-B4D2-4F37-9D26-634F77F8056E}" dt="2026-01-19T09:15:14.142" v="2046" actId="1076"/>
          <ac:picMkLst>
            <pc:docMk/>
            <pc:sldMk cId="1898668112" sldId="558"/>
            <ac:picMk id="14" creationId="{EB9B3F53-29F4-33A9-80F8-794CBE7DC75A}"/>
          </ac:picMkLst>
        </pc:picChg>
      </pc:sldChg>
      <pc:sldChg chg="addSp delSp modSp add mod ord modNotesTx">
        <pc:chgData name="Matt Tudge" userId="c7606f69-90d5-4ed4-8c33-c14e699759fa" providerId="ADAL" clId="{FB9AC50A-B4D2-4F37-9D26-634F77F8056E}" dt="2026-01-19T09:40:55.438" v="2721" actId="3626"/>
        <pc:sldMkLst>
          <pc:docMk/>
          <pc:sldMk cId="1070602374" sldId="565"/>
        </pc:sldMkLst>
        <pc:spChg chg="add mod">
          <ac:chgData name="Matt Tudge" userId="c7606f69-90d5-4ed4-8c33-c14e699759fa" providerId="ADAL" clId="{FB9AC50A-B4D2-4F37-9D26-634F77F8056E}" dt="2026-01-19T09:10:33.525" v="1473" actId="20577"/>
          <ac:spMkLst>
            <pc:docMk/>
            <pc:sldMk cId="1070602374" sldId="565"/>
            <ac:spMk id="4" creationId="{D6FDCD01-E1F7-9F46-0252-B3139FFE015B}"/>
          </ac:spMkLst>
        </pc:spChg>
        <pc:spChg chg="mod">
          <ac:chgData name="Matt Tudge" userId="c7606f69-90d5-4ed4-8c33-c14e699759fa" providerId="ADAL" clId="{FB9AC50A-B4D2-4F37-9D26-634F77F8056E}" dt="2026-01-19T09:40:55.438" v="2721" actId="3626"/>
          <ac:spMkLst>
            <pc:docMk/>
            <pc:sldMk cId="1070602374" sldId="565"/>
            <ac:spMk id="9" creationId="{8E8C4181-A389-8662-4409-47B8D100384A}"/>
          </ac:spMkLst>
        </pc:spChg>
        <pc:picChg chg="mod modCrop">
          <ac:chgData name="Matt Tudge" userId="c7606f69-90d5-4ed4-8c33-c14e699759fa" providerId="ADAL" clId="{FB9AC50A-B4D2-4F37-9D26-634F77F8056E}" dt="2026-01-19T08:44:11.844" v="480" actId="14100"/>
          <ac:picMkLst>
            <pc:docMk/>
            <pc:sldMk cId="1070602374" sldId="565"/>
            <ac:picMk id="5" creationId="{165EA521-5026-D898-C7C4-05CCFBE7FE80}"/>
          </ac:picMkLst>
        </pc:picChg>
      </pc:sldChg>
      <pc:sldChg chg="modSp add mod ord">
        <pc:chgData name="Matt Tudge" userId="c7606f69-90d5-4ed4-8c33-c14e699759fa" providerId="ADAL" clId="{FB9AC50A-B4D2-4F37-9D26-634F77F8056E}" dt="2026-01-19T09:29:43.617" v="2560" actId="1036"/>
        <pc:sldMkLst>
          <pc:docMk/>
          <pc:sldMk cId="468229629" sldId="566"/>
        </pc:sldMkLst>
        <pc:spChg chg="mod">
          <ac:chgData name="Matt Tudge" userId="c7606f69-90d5-4ed4-8c33-c14e699759fa" providerId="ADAL" clId="{FB9AC50A-B4D2-4F37-9D26-634F77F8056E}" dt="2026-01-19T09:29:43.617" v="2560" actId="1036"/>
          <ac:spMkLst>
            <pc:docMk/>
            <pc:sldMk cId="468229629" sldId="566"/>
            <ac:spMk id="2" creationId="{4D8BA36E-2E44-E4E0-BA1F-C794117F5BBA}"/>
          </ac:spMkLst>
        </pc:spChg>
        <pc:spChg chg="mod">
          <ac:chgData name="Matt Tudge" userId="c7606f69-90d5-4ed4-8c33-c14e699759fa" providerId="ADAL" clId="{FB9AC50A-B4D2-4F37-9D26-634F77F8056E}" dt="2026-01-19T09:29:43.617" v="2560" actId="1036"/>
          <ac:spMkLst>
            <pc:docMk/>
            <pc:sldMk cId="468229629" sldId="566"/>
            <ac:spMk id="7" creationId="{AA99DC8D-461D-ED11-A464-07B4F06F42DF}"/>
          </ac:spMkLst>
        </pc:spChg>
        <pc:spChg chg="mod">
          <ac:chgData name="Matt Tudge" userId="c7606f69-90d5-4ed4-8c33-c14e699759fa" providerId="ADAL" clId="{FB9AC50A-B4D2-4F37-9D26-634F77F8056E}" dt="2026-01-19T09:29:43.617" v="2560" actId="1036"/>
          <ac:spMkLst>
            <pc:docMk/>
            <pc:sldMk cId="468229629" sldId="566"/>
            <ac:spMk id="8" creationId="{4F279CFB-768B-86EE-99C2-F309A047AAB4}"/>
          </ac:spMkLst>
        </pc:spChg>
      </pc:sldChg>
      <pc:sldChg chg="addSp delSp modSp new mod modNotesTx">
        <pc:chgData name="Matt Tudge" userId="c7606f69-90d5-4ed4-8c33-c14e699759fa" providerId="ADAL" clId="{FB9AC50A-B4D2-4F37-9D26-634F77F8056E}" dt="2026-01-19T09:56:12.592" v="3106" actId="114"/>
        <pc:sldMkLst>
          <pc:docMk/>
          <pc:sldMk cId="1596241797" sldId="567"/>
        </pc:sldMkLst>
        <pc:spChg chg="mod">
          <ac:chgData name="Matt Tudge" userId="c7606f69-90d5-4ed4-8c33-c14e699759fa" providerId="ADAL" clId="{FB9AC50A-B4D2-4F37-9D26-634F77F8056E}" dt="2026-01-19T09:56:12.592" v="3106" actId="114"/>
          <ac:spMkLst>
            <pc:docMk/>
            <pc:sldMk cId="1596241797" sldId="567"/>
            <ac:spMk id="3" creationId="{47F99011-C09F-BCFD-EF49-AB5755411942}"/>
          </ac:spMkLst>
        </pc:spChg>
        <pc:picChg chg="add mod modCrop">
          <ac:chgData name="Matt Tudge" userId="c7606f69-90d5-4ed4-8c33-c14e699759fa" providerId="ADAL" clId="{FB9AC50A-B4D2-4F37-9D26-634F77F8056E}" dt="2026-01-19T09:39:45.892" v="2705" actId="14100"/>
          <ac:picMkLst>
            <pc:docMk/>
            <pc:sldMk cId="1596241797" sldId="567"/>
            <ac:picMk id="5" creationId="{798DF86F-A3E5-2DE6-6D96-5DEA2A28966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30-460B-9515-F325D636D66F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30-460B-9515-F325D636D66F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30-460B-9515-F325D636D66F}"/>
              </c:ext>
            </c:extLst>
          </c:dPt>
          <c:cat>
            <c:strRef>
              <c:f>Sheet1!$A$2:$A$4</c:f>
              <c:strCache>
                <c:ptCount val="3"/>
                <c:pt idx="0">
                  <c:v>Critical and Enabling</c:v>
                </c:pt>
                <c:pt idx="1">
                  <c:v>Tech and Transformation</c:v>
                </c:pt>
                <c:pt idx="2">
                  <c:v>Sector technical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30-460B-9515-F325D636D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F4169-7111-4203-9403-3CB416F4293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268B6-839C-4A57-8363-AA3E367FE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C0F24-E5B2-BD45-9AAF-5F8C8B3147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11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E549D-06F2-AA72-7661-15FAA3DEF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8ED0C9-ADC6-EC8A-53B0-D2F041CEF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90EFA-EB07-22DB-F366-3EC29B0FC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EED1A-E151-4D56-A915-6585B2A9C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C0F24-E5B2-BD45-9AAF-5F8C8B3147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71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CED2E-F286-946E-164C-B829EEEC8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35C513-3FA2-3062-388B-C81B84600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A625D-B530-2D8B-E111-18F46211C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F6C6A-EA76-B090-BA49-3D1CAAC4E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C0F24-E5B2-BD45-9AAF-5F8C8B3147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C0F24-E5B2-BD45-9AAF-5F8C8B3147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24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671A5-3FF0-FDD8-24CE-48C5D454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17FDED-B9A0-52B7-50CC-F8C98F219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54D062-11B1-C918-1B63-A220E50AC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60DBC-1AC3-288D-7747-F5CB6FB02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C0F24-E5B2-BD45-9AAF-5F8C8B3147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17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8B6-839C-4A57-8363-AA3E367FE8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791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8B6-839C-4A57-8363-AA3E367FE8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4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C0F24-E5B2-BD45-9AAF-5F8C8B3147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5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C0F24-E5B2-BD45-9AAF-5F8C8B3147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4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Gill Sans" panose="020B06020200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8B6-839C-4A57-8363-AA3E367FE8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1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8B6-839C-4A57-8363-AA3E367FE8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1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8B6-839C-4A57-8363-AA3E367FE8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6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011B7-6F6E-4FAC-52F6-3EE07DDE3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FE9A7-49EF-7782-F85F-C62BC78C8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1964B-1EFD-8021-7708-94B84195C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96FE8-2A85-CBE7-750C-D46C6D338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C0F24-E5B2-BD45-9AAF-5F8C8B3147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96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C0F24-E5B2-BD45-9AAF-5F8C8B3147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6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C0F24-E5B2-BD45-9AAF-5F8C8B3147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4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F71A-6886-7D85-7B00-DB5A863CB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7FF97-BB71-D054-1B30-F64D639B3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7DEDB-D119-B62D-99C8-FC3D120A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2C213-FFF2-AF00-E598-A3F41A11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8FCFA-4A44-8EDF-88CC-B64C0F34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2155-F752-23D3-F752-DD2CB61D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D28B4-A284-CCC0-CBC5-2AAE45F4D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1744-08EE-9DCF-B393-D098FEA2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ABD2-31B0-869A-4ED9-677570F6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A1ED-4279-13E3-803D-5D05A537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0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A6673-D765-EFB0-F23F-1A797029A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56DAD-0115-87ED-9A9C-9EA5027D5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B9194-47FA-359D-F880-A9FBA9AA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4036B-1729-5F84-A78D-53B1359C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868F0-1E18-1AB8-BAD6-21297B4F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1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79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4">
            <a:extLst>
              <a:ext uri="{FF2B5EF4-FFF2-40B4-BE49-F238E27FC236}">
                <a16:creationId xmlns:a16="http://schemas.microsoft.com/office/drawing/2014/main" id="{79CDF715-4D35-6DE3-5EAC-E506983C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67" y="2106614"/>
            <a:ext cx="10363200" cy="1470025"/>
          </a:xfrm>
        </p:spPr>
        <p:txBody>
          <a:bodyPr anchor="b"/>
          <a:lstStyle>
            <a:lvl1pPr>
              <a:defRPr sz="50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5606" name="Text Placeholder 5">
            <a:extLst>
              <a:ext uri="{FF2B5EF4-FFF2-40B4-BE49-F238E27FC236}">
                <a16:creationId xmlns:a16="http://schemas.microsoft.com/office/drawing/2014/main" id="{CCBED231-D446-93AD-494A-5B33608D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6" y="3524251"/>
            <a:ext cx="10342033" cy="1752600"/>
          </a:xfrm>
        </p:spPr>
        <p:txBody>
          <a:bodyPr/>
          <a:lstStyle>
            <a:lvl1pPr marL="0" indent="0">
              <a:defRPr sz="26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pic>
        <p:nvPicPr>
          <p:cNvPr id="2" name="Picture 1" descr="A blue and black sign&#10;&#10;Description automatically generated with low confidence">
            <a:extLst>
              <a:ext uri="{FF2B5EF4-FFF2-40B4-BE49-F238E27FC236}">
                <a16:creationId xmlns:a16="http://schemas.microsoft.com/office/drawing/2014/main" id="{97A8AC59-7806-9F2A-6E44-5EEE7A4DC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133" y="674689"/>
            <a:ext cx="2082800" cy="9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9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5133" y="2701493"/>
            <a:ext cx="9711267" cy="902769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rgbClr val="0000FF"/>
                </a:solidFill>
                <a:latin typeface="DM Sans" pitchFamily="2" charset="77"/>
              </a:defRPr>
            </a:lvl1pPr>
            <a:lvl2pPr marL="457189" indent="0">
              <a:buNone/>
              <a:defRPr>
                <a:latin typeface="Gill Sans" panose="020B0602020004020203" pitchFamily="34" charset="0"/>
              </a:defRPr>
            </a:lvl2pPr>
            <a:lvl3pPr marL="914377" indent="0">
              <a:buNone/>
              <a:defRPr>
                <a:latin typeface="Gill Sans" panose="020B0602020004020203" pitchFamily="34" charset="0"/>
              </a:defRPr>
            </a:lvl3pPr>
            <a:lvl4pPr marL="1371566" indent="0">
              <a:buNone/>
              <a:defRPr>
                <a:latin typeface="Gill Sans" panose="020B0602020004020203" pitchFamily="34" charset="0"/>
              </a:defRPr>
            </a:lvl4pPr>
            <a:lvl5pPr marL="1828754" indent="0">
              <a:buNone/>
              <a:defRPr>
                <a:latin typeface="Gill Sans" panose="020B0602020004020203" pitchFamily="34" charset="0"/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55133" y="3618865"/>
            <a:ext cx="9711267" cy="640715"/>
          </a:xfrm>
        </p:spPr>
        <p:txBody>
          <a:bodyPr>
            <a:noAutofit/>
          </a:bodyPr>
          <a:lstStyle>
            <a:lvl1pPr marL="0" indent="0">
              <a:buNone/>
              <a:defRPr sz="2700">
                <a:latin typeface="DM Sans" pitchFamily="2" charset="77"/>
              </a:defRPr>
            </a:lvl1pPr>
            <a:lvl2pPr marL="457189" indent="0">
              <a:buNone/>
              <a:defRPr sz="2700">
                <a:latin typeface="Gill Sans" panose="020B0602020004020203" pitchFamily="34" charset="0"/>
              </a:defRPr>
            </a:lvl2pPr>
            <a:lvl3pPr marL="914377" indent="0">
              <a:buNone/>
              <a:defRPr sz="2700">
                <a:latin typeface="Gill Sans" panose="020B0602020004020203" pitchFamily="34" charset="0"/>
              </a:defRPr>
            </a:lvl3pPr>
            <a:lvl4pPr marL="1371566" indent="0">
              <a:buNone/>
              <a:defRPr sz="2700">
                <a:latin typeface="Gill Sans" panose="020B0602020004020203" pitchFamily="34" charset="0"/>
              </a:defRPr>
            </a:lvl4pPr>
            <a:lvl5pPr marL="1828754" indent="0">
              <a:buNone/>
              <a:defRPr sz="2700">
                <a:latin typeface="Gill Sans" panose="020B06020200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blue and black sign&#10;&#10;Description automatically generated with low confidence">
            <a:extLst>
              <a:ext uri="{FF2B5EF4-FFF2-40B4-BE49-F238E27FC236}">
                <a16:creationId xmlns:a16="http://schemas.microsoft.com/office/drawing/2014/main" id="{A5F93786-D1C4-0A38-6BE7-236F298CA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133" y="674689"/>
            <a:ext cx="2082800" cy="9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9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73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9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75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CA840-6CAF-84DE-96BD-04DF7C68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E680-0FC2-B8A1-AD8C-17DA1D00B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9DB09-5397-AFC4-0AE1-B344BC55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3359D-63AA-208F-8A29-6CF03655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1AFFA-15C6-186F-8834-D789BA15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69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31D3-EE7D-0107-F9D4-CC9B755B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6300B-D107-BB60-89EF-B9871C42A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CDCAE-BE13-B4C7-24A6-FE0EB5B1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584A3-76FE-23CA-F887-775E43F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6A7B8-7250-EFE1-146B-4809B63E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7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B078-F48A-4B16-126D-A3A88EEC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FEDDA-A0A0-4AD1-2BED-3A773A8B5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DF613-E455-A0C9-6E3B-9ED53D8C3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29CBD-7A00-6A0F-33AD-FF70B6A9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31A3-A83C-404B-43B8-1B96CA99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A5759-603A-8B64-71F9-EB895051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86D6-42E0-678C-98D9-99510438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0686B-C3A3-D3AF-140A-1398F2F3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5010E-500D-B3BB-1BAD-B2B52E283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DA6AA-D176-05EE-7447-D326C9343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AE148-1FE5-3271-D41F-88B28F197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17B7A-FFAA-34CE-7756-7F0933C3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DC08B-1204-1C8A-6A4B-4EA1F374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66204-8522-11BB-74C5-56760E3E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91D1-D677-9135-6961-0FA90633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FAFCA-FE0B-C9F9-0D24-AB363C6B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9A6F2-5AD5-9DF7-C5C8-C9A45AC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5A0A0-6CBE-4620-1374-07B140A9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8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76B3A-7D82-DF63-C0F9-11DD1430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6A6DB-BAC8-DBBA-78AA-86AF40B7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40198-B84F-5253-DDB6-89C18A8B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9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545D-4770-7317-D388-EA587830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C7F20-2D9B-FFDF-067A-B9305EBB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F6923-D2B7-B230-5870-C071E49D9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34B28-FCC8-B914-9E1D-732CDF09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CD92A-802E-5BAA-D3DA-75B814AA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560E0-6ECB-1F5C-F13C-3A979C8B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0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E8EAA-E4B4-77E0-6B41-81717008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D7C9F-1627-A710-F54E-A198FC894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DCE1B-DB47-DAAA-A0E8-50239C816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2894B-5154-19CA-9DE3-B177DE26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CDA38-27D2-8B88-D7F4-4A1357FD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42E2B-7D05-663F-96E3-F519F6AA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1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4F2AF-1031-4D66-BDFE-5B2B1A6C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01B26-79B6-22DB-705D-65D2DC28B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A7E61-4BEB-7B1C-CEBB-FBBACCF18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83138B-2ED5-41DA-8FF0-D5D2DB69DE3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94DE5-0E4E-3391-DBE0-150459809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29289-3BA6-4984-012D-7ABB91CF2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326D14-BF2A-44AA-AC2C-5CCE3719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3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4">
            <a:extLst>
              <a:ext uri="{FF2B5EF4-FFF2-40B4-BE49-F238E27FC236}">
                <a16:creationId xmlns:a16="http://schemas.microsoft.com/office/drawing/2014/main" id="{C125CE4B-880E-5A95-6A67-E7E3DCC6A6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2" y="514350"/>
            <a:ext cx="10392833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416DB4-B651-876A-1E15-B4BE694917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10276"/>
            <a:ext cx="12192000" cy="847725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lt1"/>
              </a:solidFill>
              <a:latin typeface="DM Sans" pitchFamily="2" charset="77"/>
              <a:ea typeface="+mn-ea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52E9C22-42BD-5834-3F8C-4DCD2CCCA947}"/>
              </a:ext>
            </a:extLst>
          </p:cNvPr>
          <p:cNvSpPr txBox="1">
            <a:spLocks/>
          </p:cNvSpPr>
          <p:nvPr userDrawn="1"/>
        </p:nvSpPr>
        <p:spPr>
          <a:xfrm>
            <a:off x="5475817" y="6223000"/>
            <a:ext cx="6542616" cy="4397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lvl="0" indent="0" algn="r">
              <a:spcBef>
                <a:spcPct val="20000"/>
              </a:spcBef>
              <a:buFontTx/>
              <a:buNone/>
              <a:defRPr lang="en-US" b="0" i="0" cap="all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2020004020203" pitchFamily="34" charset="0"/>
                <a:cs typeface="Gill Sans" panose="020B0602020004020203" pitchFamily="34" charset="0"/>
              </a:defRPr>
            </a:lvl1pPr>
            <a:lvl2pPr indent="0">
              <a:spcBef>
                <a:spcPct val="20000"/>
              </a:spcBef>
              <a:buFontTx/>
              <a:buNone/>
              <a:defRPr lang="en-US" sz="2800" b="0" i="0" smtClean="0">
                <a:solidFill>
                  <a:srgbClr val="DA032A"/>
                </a:solidFill>
                <a:latin typeface="Gill Sans Light"/>
                <a:cs typeface="Gill Sans Light"/>
              </a:defRPr>
            </a:lvl2pPr>
            <a:lvl3pPr indent="0">
              <a:spcBef>
                <a:spcPct val="20000"/>
              </a:spcBef>
              <a:buFontTx/>
              <a:buNone/>
              <a:defRPr lang="en-US" sz="2400" b="0" i="0" smtClean="0">
                <a:solidFill>
                  <a:srgbClr val="DA032A"/>
                </a:solidFill>
                <a:latin typeface="Gill Sans Light"/>
                <a:cs typeface="Gill Sans Light"/>
              </a:defRPr>
            </a:lvl3pPr>
            <a:lvl4pPr indent="0">
              <a:spcBef>
                <a:spcPct val="20000"/>
              </a:spcBef>
              <a:buFontTx/>
              <a:buNone/>
              <a:defRPr lang="en-US" sz="2000" b="0" i="0" smtClean="0">
                <a:solidFill>
                  <a:srgbClr val="DA032A"/>
                </a:solidFill>
                <a:latin typeface="Gill Sans Light"/>
                <a:cs typeface="Gill Sans Light"/>
              </a:defRPr>
            </a:lvl4pPr>
            <a:lvl5pPr indent="0">
              <a:spcBef>
                <a:spcPct val="20000"/>
              </a:spcBef>
              <a:buFontTx/>
              <a:buNone/>
              <a:defRPr lang="en-GB" sz="2000" b="0" i="0" smtClean="0">
                <a:solidFill>
                  <a:srgbClr val="DA032A"/>
                </a:solidFill>
                <a:latin typeface="Gill Sans Light"/>
                <a:cs typeface="Gill Sans Light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defRPr/>
            </a:pPr>
            <a:r>
              <a:rPr lang="en-GB" sz="2400">
                <a:solidFill>
                  <a:srgbClr val="0000FF"/>
                </a:solidFill>
                <a:latin typeface="DM Sans" pitchFamily="2" charset="77"/>
                <a:ea typeface="ＭＳ Ｐゴシック" charset="0"/>
              </a:rPr>
              <a:t>DOCUMENT TITLE</a:t>
            </a:r>
            <a:endParaRPr sz="2400">
              <a:solidFill>
                <a:srgbClr val="0000FF"/>
              </a:solidFill>
              <a:latin typeface="DM Sans" pitchFamily="2" charset="77"/>
              <a:ea typeface="ＭＳ Ｐゴシック" charset="0"/>
            </a:endParaRPr>
          </a:p>
        </p:txBody>
      </p:sp>
      <p:sp>
        <p:nvSpPr>
          <p:cNvPr id="16390" name="Text Placeholder 5">
            <a:extLst>
              <a:ext uri="{FF2B5EF4-FFF2-40B4-BE49-F238E27FC236}">
                <a16:creationId xmlns:a16="http://schemas.microsoft.com/office/drawing/2014/main" id="{AF49A881-3A8A-CF48-1D36-ED57FF3C70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2" y="1250950"/>
            <a:ext cx="10392833" cy="427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pic>
        <p:nvPicPr>
          <p:cNvPr id="5" name="Picture 4" descr="A blue and black sign&#10;&#10;Description automatically generated with low confidence">
            <a:extLst>
              <a:ext uri="{FF2B5EF4-FFF2-40B4-BE49-F238E27FC236}">
                <a16:creationId xmlns:a16="http://schemas.microsoft.com/office/drawing/2014/main" id="{9D2C9CAA-6905-8808-F7F8-F489F546BC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0220" y="6178899"/>
            <a:ext cx="1215963" cy="5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1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457189" rtl="0" fontAlgn="base">
        <a:spcBef>
          <a:spcPct val="0"/>
        </a:spcBef>
        <a:spcAft>
          <a:spcPct val="0"/>
        </a:spcAft>
        <a:defRPr lang="en-GB" sz="3000" kern="1200" dirty="0">
          <a:solidFill>
            <a:srgbClr val="0000FF"/>
          </a:solidFill>
          <a:latin typeface="DM Sans" pitchFamily="2" charset="77"/>
          <a:ea typeface="ＭＳ Ｐゴシック" panose="020B0600070205080204" pitchFamily="34" charset="-128"/>
          <a:cs typeface="+mn-cs"/>
        </a:defRPr>
      </a:lvl1pPr>
      <a:lvl2pPr algn="l" defTabSz="457189" rtl="0" fontAlgn="base">
        <a:spcBef>
          <a:spcPct val="0"/>
        </a:spcBef>
        <a:spcAft>
          <a:spcPct val="0"/>
        </a:spcAft>
        <a:defRPr sz="3000">
          <a:solidFill>
            <a:srgbClr val="DA032A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defTabSz="457189" rtl="0" fontAlgn="base">
        <a:spcBef>
          <a:spcPct val="0"/>
        </a:spcBef>
        <a:spcAft>
          <a:spcPct val="0"/>
        </a:spcAft>
        <a:defRPr sz="3000">
          <a:solidFill>
            <a:srgbClr val="DA032A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defTabSz="457189" rtl="0" fontAlgn="base">
        <a:spcBef>
          <a:spcPct val="0"/>
        </a:spcBef>
        <a:spcAft>
          <a:spcPct val="0"/>
        </a:spcAft>
        <a:defRPr sz="3000">
          <a:solidFill>
            <a:srgbClr val="DA032A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defTabSz="457189" rtl="0" fontAlgn="base">
        <a:spcBef>
          <a:spcPct val="0"/>
        </a:spcBef>
        <a:spcAft>
          <a:spcPct val="0"/>
        </a:spcAft>
        <a:defRPr sz="3000">
          <a:solidFill>
            <a:srgbClr val="DA032A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3000">
          <a:solidFill>
            <a:srgbClr val="DA032A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3000">
          <a:solidFill>
            <a:srgbClr val="DA032A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3000">
          <a:solidFill>
            <a:srgbClr val="DA032A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3000">
          <a:solidFill>
            <a:srgbClr val="DA032A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891" indent="-342891" algn="l" defTabSz="457189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lang="en-US" sz="2000" kern="1200">
          <a:solidFill>
            <a:schemeClr val="tx1"/>
          </a:solidFill>
          <a:latin typeface="DM Sans" pitchFamily="2" charset="77"/>
          <a:ea typeface="ＭＳ Ｐゴシック" panose="020B0600070205080204" pitchFamily="34" charset="-128"/>
          <a:cs typeface="+mn-cs"/>
        </a:defRPr>
      </a:lvl1pPr>
      <a:lvl2pPr marL="742932" indent="-285744" algn="l" defTabSz="4571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800" kern="1200">
          <a:solidFill>
            <a:schemeClr val="tx1"/>
          </a:solidFill>
          <a:latin typeface="Gill Sans" panose="020B0602020004020203" pitchFamily="34" charset="0"/>
          <a:ea typeface="ＭＳ Ｐゴシック" panose="020B0600070205080204" pitchFamily="34" charset="-128"/>
          <a:cs typeface="+mn-cs"/>
        </a:defRPr>
      </a:lvl2pPr>
      <a:lvl3pPr marL="1142971" indent="-228594" algn="l" defTabSz="4571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Gill Sans" panose="020B0602020004020203" pitchFamily="34" charset="0"/>
          <a:ea typeface="ＭＳ Ｐゴシック" panose="020B0600070205080204" pitchFamily="34" charset="-128"/>
          <a:cs typeface="+mn-cs"/>
        </a:defRPr>
      </a:lvl3pPr>
      <a:lvl4pPr marL="1600160" indent="-228594" algn="l" defTabSz="4571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000" kern="1200">
          <a:solidFill>
            <a:schemeClr val="tx1"/>
          </a:solidFill>
          <a:latin typeface="Gill Sans" panose="020B0602020004020203" pitchFamily="34" charset="0"/>
          <a:ea typeface="ＭＳ Ｐゴシック" panose="020B0600070205080204" pitchFamily="34" charset="-128"/>
          <a:cs typeface="+mn-cs"/>
        </a:defRPr>
      </a:lvl4pPr>
      <a:lvl5pPr marL="2057349" indent="-228594" algn="l" defTabSz="4571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n-GB" sz="2000" kern="1200">
          <a:solidFill>
            <a:schemeClr val="tx1"/>
          </a:solidFill>
          <a:latin typeface="Gill Sans" panose="020B0602020004020203" pitchFamily="34" charset="0"/>
          <a:ea typeface="ＭＳ Ｐゴシック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s.weforum.org/docs/WEF_Future_of_Jobs_Report_2025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weforum.org/docs/WEF_Future_of_Jobs_202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1">
            <a:extLst>
              <a:ext uri="{FF2B5EF4-FFF2-40B4-BE49-F238E27FC236}">
                <a16:creationId xmlns:a16="http://schemas.microsoft.com/office/drawing/2014/main" id="{06111794-28CA-B33F-3F0C-ED565B1BF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95" y="2259497"/>
            <a:ext cx="10663463" cy="377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0" tIns="60960" rIns="121920" bIns="6096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5867" dirty="0">
                <a:solidFill>
                  <a:srgbClr val="0000FF"/>
                </a:solidFill>
                <a:latin typeface="DM Sans"/>
                <a:ea typeface="ＭＳ Ｐゴシック"/>
              </a:rPr>
              <a:t>Economic Transformation &amp; Drivers, Future Skills &amp; Growth</a:t>
            </a:r>
          </a:p>
          <a:p>
            <a:pPr eaLnBrk="1" hangingPunct="1"/>
            <a:endParaRPr lang="en-US" altLang="en-US" sz="3200" dirty="0">
              <a:solidFill>
                <a:srgbClr val="0000FF"/>
              </a:solidFill>
              <a:latin typeface="DM Sans"/>
              <a:ea typeface="ＭＳ Ｐゴシック"/>
            </a:endParaRP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DM Sans"/>
                <a:ea typeface="ＭＳ Ｐゴシック"/>
              </a:rPr>
              <a:t>Gloucestershire Careers Leadership</a:t>
            </a:r>
          </a:p>
          <a:p>
            <a:pPr eaLnBrk="1" hangingPunct="1"/>
            <a:endParaRPr lang="en-US" altLang="en-US" sz="3200" dirty="0">
              <a:solidFill>
                <a:srgbClr val="0000FF"/>
              </a:solidFill>
              <a:latin typeface="DM Sans"/>
              <a:ea typeface="ＭＳ Ｐゴシック"/>
            </a:endParaRPr>
          </a:p>
          <a:p>
            <a:pPr eaLnBrk="1" hangingPunct="1"/>
            <a:r>
              <a:rPr lang="en-US" altLang="en-US" sz="2000" dirty="0">
                <a:solidFill>
                  <a:srgbClr val="0000FF"/>
                </a:solidFill>
                <a:latin typeface="DM Sans"/>
                <a:ea typeface="ＭＳ Ｐゴシック"/>
              </a:rPr>
              <a:t>Matt Tudge, Head of Skills (&amp; manager of Chamber teams)</a:t>
            </a:r>
          </a:p>
        </p:txBody>
      </p:sp>
      <p:pic>
        <p:nvPicPr>
          <p:cNvPr id="2" name="Picture 1" descr="A blue and black sign&#10;&#10;Description automatically generated with low confidence">
            <a:extLst>
              <a:ext uri="{FF2B5EF4-FFF2-40B4-BE49-F238E27FC236}">
                <a16:creationId xmlns:a16="http://schemas.microsoft.com/office/drawing/2014/main" id="{87CBFC5F-D1E4-4174-8FD7-59E5697D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96" y="647390"/>
            <a:ext cx="2065848" cy="896937"/>
          </a:xfrm>
          <a:prstGeom prst="rect">
            <a:avLst/>
          </a:prstGeom>
        </p:spPr>
      </p:pic>
      <p:pic>
        <p:nvPicPr>
          <p:cNvPr id="4" name="Picture 3" descr="A blue and black sign&#10;&#10;AI-generated content may be incorrect.">
            <a:extLst>
              <a:ext uri="{FF2B5EF4-FFF2-40B4-BE49-F238E27FC236}">
                <a16:creationId xmlns:a16="http://schemas.microsoft.com/office/drawing/2014/main" id="{AE3A9F3F-EC26-1A1D-71C8-7EF42C04DF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78325" y="837314"/>
            <a:ext cx="2026919" cy="707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B839020E-7080-91CA-5D50-F14E266A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02" y="100618"/>
            <a:ext cx="10389996" cy="19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sz="3733" dirty="0">
                <a:solidFill>
                  <a:srgbClr val="0000FF"/>
                </a:solidFill>
                <a:latin typeface="DM Sans" pitchFamily="2" charset="0"/>
              </a:rPr>
              <a:t>Digital Skills are universally required</a:t>
            </a:r>
          </a:p>
          <a:p>
            <a:pPr algn="ctr"/>
            <a:r>
              <a:rPr lang="en-GB" sz="2133" i="1" dirty="0">
                <a:solidFill>
                  <a:srgbClr val="002882"/>
                </a:solidFill>
                <a:latin typeface="DM Sans" pitchFamily="2" charset="0"/>
              </a:rPr>
              <a:t>Technology Trends Driving Business Transformation</a:t>
            </a:r>
          </a:p>
          <a:p>
            <a:pPr algn="ctr"/>
            <a:r>
              <a:rPr lang="en-GB" sz="2133" i="1" dirty="0">
                <a:solidFill>
                  <a:srgbClr val="002882"/>
                </a:solidFill>
                <a:latin typeface="DM Sans" pitchFamily="2" charset="0"/>
              </a:rPr>
              <a:t>Future of Jobs Survey 2025, World Economic Forum </a:t>
            </a:r>
          </a:p>
          <a:p>
            <a:pPr algn="ctr"/>
            <a:r>
              <a:rPr lang="en-GB" sz="2133" i="1" dirty="0">
                <a:solidFill>
                  <a:srgbClr val="0800FF"/>
                </a:solidFill>
                <a:latin typeface="DM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https://reports.weforum.org/docs/WEF_Future_of_Jobs_Report_2025.pdf</a:t>
            </a:r>
            <a:r>
              <a:rPr lang="en-GB" sz="2133" i="1" dirty="0">
                <a:solidFill>
                  <a:srgbClr val="0800FF"/>
                </a:solidFill>
                <a:latin typeface="DM Sans" pitchFamily="2" charset="0"/>
              </a:rPr>
              <a:t> </a:t>
            </a:r>
          </a:p>
          <a:p>
            <a:pPr algn="ctr"/>
            <a:endParaRPr lang="en-GB" sz="1867" i="1" dirty="0">
              <a:solidFill>
                <a:srgbClr val="000000"/>
              </a:solidFill>
              <a:latin typeface="DM San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9FDBD6-25DD-7655-6AC4-6A8D40E9E3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237" t="15290" r="5444" b="16338"/>
          <a:stretch/>
        </p:blipFill>
        <p:spPr>
          <a:xfrm>
            <a:off x="0" y="1917583"/>
            <a:ext cx="12130005" cy="48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E2CC9-1520-6864-1A8F-02F2E1484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3EF7F-AFF9-1999-699D-229B2EB4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53" t="947" r="1389" b="49871"/>
          <a:stretch/>
        </p:blipFill>
        <p:spPr>
          <a:xfrm>
            <a:off x="0" y="0"/>
            <a:ext cx="12357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393EE-808F-307E-6080-B844382E6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F5DD8199-2CB6-CCFF-0EC7-623B3BB76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02" y="100618"/>
            <a:ext cx="10389996" cy="10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sz="2667" dirty="0">
                <a:solidFill>
                  <a:srgbClr val="0000FF"/>
                </a:solidFill>
                <a:latin typeface="DM Sans" pitchFamily="2" charset="0"/>
              </a:rPr>
              <a:t>Skills and Change, technology and critical human needs</a:t>
            </a:r>
          </a:p>
          <a:p>
            <a:pPr algn="ctr"/>
            <a:r>
              <a:rPr lang="en-GB" sz="1867" i="1" dirty="0">
                <a:solidFill>
                  <a:srgbClr val="000000"/>
                </a:solidFill>
                <a:latin typeface="DM Sans" pitchFamily="2" charset="0"/>
                <a:hlinkClick r:id="rId3"/>
              </a:rPr>
              <a:t>World Economic Forum Future of Jobs Survey 2023</a:t>
            </a:r>
            <a:endParaRPr lang="en-GB" sz="1867" i="1" dirty="0">
              <a:solidFill>
                <a:srgbClr val="000000"/>
              </a:solidFill>
              <a:latin typeface="DM Sans" pitchFamily="2" charset="0"/>
            </a:endParaRPr>
          </a:p>
          <a:p>
            <a:pPr algn="ctr"/>
            <a:endParaRPr lang="en-GB" sz="1867" i="1" dirty="0">
              <a:solidFill>
                <a:srgbClr val="000000"/>
              </a:solidFill>
              <a:latin typeface="DM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823B3-D3DB-5614-D8C0-5C403C3D1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90" y="35294"/>
            <a:ext cx="11694695" cy="67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367E-2164-1541-B4C0-25273A25A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20E26F-8C6F-BE25-2CC3-FF417EF92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0276"/>
            <a:ext cx="12192000" cy="84772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FA903AB7-5AE0-E902-5AF7-05363891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87914" y="6176686"/>
            <a:ext cx="1151756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and black sign&#10;&#10;Description automatically generated with low confidence">
            <a:extLst>
              <a:ext uri="{FF2B5EF4-FFF2-40B4-BE49-F238E27FC236}">
                <a16:creationId xmlns:a16="http://schemas.microsoft.com/office/drawing/2014/main" id="{3C55F95E-2050-B093-16D2-03F38C81A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058" y="195717"/>
            <a:ext cx="2597135" cy="1127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EA521-5026-D898-C7C4-05CCFBE7FE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937" b="32569"/>
          <a:stretch>
            <a:fillRect/>
          </a:stretch>
        </p:blipFill>
        <p:spPr>
          <a:xfrm>
            <a:off x="0" y="130074"/>
            <a:ext cx="9219822" cy="13695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8C4181-A389-8662-4409-47B8D1003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51" y="1822351"/>
            <a:ext cx="11920696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sz="1867" dirty="0">
                <a:latin typeface="DM Sans" pitchFamily="2" charset="0"/>
              </a:rPr>
              <a:t>Steve Bannon - AI ‘job-killing’, which gets virtually no attention now, will be a major issue in the 2028 presidential </a:t>
            </a:r>
            <a:r>
              <a:rPr lang="en-GB" sz="1867" dirty="0" err="1">
                <a:latin typeface="DM Sans" pitchFamily="2" charset="0"/>
              </a:rPr>
              <a:t>campaign</a:t>
            </a:r>
            <a:r>
              <a:rPr lang="en-GB" sz="1867" dirty="0" err="1">
                <a:solidFill>
                  <a:srgbClr val="0000FF"/>
                </a:solidFill>
                <a:latin typeface="DM Sans" pitchFamily="2" charset="0"/>
              </a:rPr>
              <a:t>."I</a:t>
            </a:r>
            <a:r>
              <a:rPr lang="en-GB" sz="1867" dirty="0">
                <a:solidFill>
                  <a:srgbClr val="0000FF"/>
                </a:solidFill>
                <a:latin typeface="DM Sans" pitchFamily="2" charset="0"/>
              </a:rPr>
              <a:t> don't think anyone is taking into consideration how administrative, managerial and tech jobs for people under 30 - entry-level jobs that are so important in your 20s - are going to be eviscerated,"</a:t>
            </a:r>
            <a:endParaRPr lang="en-GB" altLang="en-US" sz="1333" dirty="0">
              <a:solidFill>
                <a:srgbClr val="002882"/>
              </a:solidFill>
              <a:latin typeface="DM Sans" pitchFamily="2" charset="0"/>
            </a:endParaRPr>
          </a:p>
          <a:p>
            <a:pPr eaLnBrk="1" hangingPunct="1"/>
            <a:endParaRPr lang="en-GB" altLang="en-US" sz="3200" dirty="0">
              <a:solidFill>
                <a:srgbClr val="002882"/>
              </a:solidFill>
              <a:latin typeface="DM San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DCD01-E1F7-9F46-0252-B3139FFE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51" y="3297355"/>
            <a:ext cx="1161938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002882"/>
                </a:solidFill>
                <a:latin typeface="DM Sans" pitchFamily="2" charset="77"/>
              </a:rPr>
              <a:t>CEO of Anthropic AI : </a:t>
            </a:r>
            <a:r>
              <a:rPr lang="en-GB" altLang="en-US" sz="2000" b="1" dirty="0">
                <a:solidFill>
                  <a:srgbClr val="002882"/>
                </a:solidFill>
                <a:latin typeface="DM Sans" pitchFamily="2" charset="77"/>
              </a:rPr>
              <a:t>AI could wipe out half of all entry-level white-collar jobs — and spike unemployment to 10-20% in the next one to five years. </a:t>
            </a:r>
          </a:p>
          <a:p>
            <a:pPr eaLnBrk="1" hangingPunct="1"/>
            <a:r>
              <a:rPr lang="en-GB" altLang="en-US" sz="2000" i="1" dirty="0">
                <a:solidFill>
                  <a:srgbClr val="0000FF"/>
                </a:solidFill>
                <a:latin typeface="DM Sans" pitchFamily="2" charset="77"/>
              </a:rPr>
              <a:t>There is this whole spectrum of crazy futures. But the one that I feel we’re almost guaranteed to get […] is where, at the very least, you get a drop in white collar workers at some point in the next five years,” </a:t>
            </a:r>
          </a:p>
          <a:p>
            <a:pPr eaLnBrk="1" hangingPunct="1"/>
            <a:endParaRPr lang="en-GB" altLang="en-US" sz="2000" i="1" dirty="0">
              <a:solidFill>
                <a:srgbClr val="0000FF"/>
              </a:solidFill>
              <a:latin typeface="DM Sans" pitchFamily="2" charset="77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2882"/>
                </a:solidFill>
                <a:latin typeface="DM Sans" pitchFamily="2" charset="77"/>
              </a:rPr>
              <a:t>WEF – AI expected to </a:t>
            </a:r>
            <a:r>
              <a:rPr lang="en-GB" altLang="en-US" b="1" dirty="0">
                <a:solidFill>
                  <a:srgbClr val="002882"/>
                </a:solidFill>
                <a:latin typeface="DM Sans" pitchFamily="2" charset="77"/>
              </a:rPr>
              <a:t>create 170m </a:t>
            </a:r>
            <a:r>
              <a:rPr lang="en-GB" altLang="en-US" dirty="0">
                <a:solidFill>
                  <a:srgbClr val="002882"/>
                </a:solidFill>
                <a:latin typeface="DM Sans" pitchFamily="2" charset="77"/>
              </a:rPr>
              <a:t>and displace 92m jobs globally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2882"/>
                </a:solidFill>
                <a:latin typeface="DM Sans" pitchFamily="2" charset="77"/>
              </a:rPr>
              <a:t> IMF – almost 40% of global employment is exposed to AI</a:t>
            </a:r>
          </a:p>
          <a:p>
            <a:pPr eaLnBrk="1" hangingPunct="1"/>
            <a:endParaRPr lang="en-GB" altLang="en-US" sz="1600" dirty="0">
              <a:solidFill>
                <a:srgbClr val="002882"/>
              </a:solidFill>
              <a:latin typeface="DM Sans" pitchFamily="2" charset="77"/>
            </a:endParaRPr>
          </a:p>
          <a:p>
            <a:pPr eaLnBrk="1" hangingPunct="1"/>
            <a:endParaRPr lang="en-GB" altLang="en-US" sz="4400" dirty="0">
              <a:solidFill>
                <a:srgbClr val="002882"/>
              </a:solidFill>
              <a:latin typeface="DM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06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85C21-AE61-A77D-5756-35ED5402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70C6D3-7565-AD1A-A0C5-514A42335672}"/>
              </a:ext>
            </a:extLst>
          </p:cNvPr>
          <p:cNvSpPr txBox="1"/>
          <p:nvPr/>
        </p:nvSpPr>
        <p:spPr>
          <a:xfrm>
            <a:off x="760741" y="1894800"/>
            <a:ext cx="9211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B&amp;NES Exposure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4F104-4BB1-0614-2D73-4FF8AF65EC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3" t="14482"/>
          <a:stretch>
            <a:fillRect/>
          </a:stretch>
        </p:blipFill>
        <p:spPr>
          <a:xfrm>
            <a:off x="6239059" y="3023118"/>
            <a:ext cx="6435733" cy="36266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9B3F53-29F4-33A9-80F8-794CBE7DC7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297" r="6033"/>
          <a:stretch>
            <a:fillRect/>
          </a:stretch>
        </p:blipFill>
        <p:spPr>
          <a:xfrm>
            <a:off x="-149290" y="60734"/>
            <a:ext cx="6945453" cy="4125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F92036-F434-41EC-23D7-32C843EFCE14}"/>
              </a:ext>
            </a:extLst>
          </p:cNvPr>
          <p:cNvSpPr txBox="1"/>
          <p:nvPr/>
        </p:nvSpPr>
        <p:spPr>
          <a:xfrm>
            <a:off x="7259216" y="208201"/>
            <a:ext cx="47548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Gill Sans" panose="020B0602020004020203" pitchFamily="34" charset="0"/>
              </a:rPr>
              <a:t>Employees with more advanced qualifications are typically in jobs more exposed to AI. </a:t>
            </a:r>
            <a:r>
              <a:rPr lang="en-GB" sz="2200" dirty="0">
                <a:latin typeface="Gill Sans" panose="020B0602020004020203" pitchFamily="34" charset="0"/>
              </a:rPr>
              <a:t>For example, employees with a level 6 qualification are more likely to work in a job with higher exposure to AI than employees with a level 3 qualification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A2C19-8B34-A7EF-5384-CA40093894ED}"/>
              </a:ext>
            </a:extLst>
          </p:cNvPr>
          <p:cNvSpPr txBox="1"/>
          <p:nvPr/>
        </p:nvSpPr>
        <p:spPr>
          <a:xfrm>
            <a:off x="286120" y="4526141"/>
            <a:ext cx="59529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Gill Sans" panose="020B0602020004020203" pitchFamily="34" charset="0"/>
              </a:rPr>
              <a:t>The finance and insurance sector is more exposed to AI than any other sector. </a:t>
            </a:r>
            <a:r>
              <a:rPr lang="en-GB" sz="2200" dirty="0">
                <a:latin typeface="Gill Sans" panose="020B0602020004020203" pitchFamily="34" charset="0"/>
              </a:rPr>
              <a:t>The other sectors most exposed to AI are information &amp; communication, professional, scientific and technical, property, public admin &amp; defence, and education</a:t>
            </a:r>
          </a:p>
        </p:txBody>
      </p:sp>
    </p:spTree>
    <p:extLst>
      <p:ext uri="{BB962C8B-B14F-4D97-AF65-F5344CB8AC3E}">
        <p14:creationId xmlns:p14="http://schemas.microsoft.com/office/powerpoint/2010/main" val="189866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798DF86F-A3E5-2DE6-6D96-5DEA2A28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52" t="3551" r="6040" b="2896"/>
          <a:stretch>
            <a:fillRect/>
          </a:stretch>
        </p:blipFill>
        <p:spPr>
          <a:xfrm>
            <a:off x="0" y="0"/>
            <a:ext cx="10212226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99011-C09F-BCFD-EF49-AB57554119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71955" y="2042996"/>
            <a:ext cx="2720045" cy="3590887"/>
          </a:xfrm>
        </p:spPr>
        <p:txBody>
          <a:bodyPr/>
          <a:lstStyle/>
          <a:p>
            <a:r>
              <a:rPr lang="en-GB" sz="1600" dirty="0"/>
              <a:t>Assessment of Priority Skills to 2030,</a:t>
            </a:r>
          </a:p>
          <a:p>
            <a:r>
              <a:rPr lang="en-GB" sz="1600" i="1" dirty="0"/>
              <a:t>Skills England planning scenarios based on sector-level projections,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59624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8D2A6-3D2C-684D-A172-D485D9070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C538C0-2DC5-150B-E2AD-E4C51C652354}"/>
              </a:ext>
            </a:extLst>
          </p:cNvPr>
          <p:cNvSpPr txBox="1"/>
          <p:nvPr/>
        </p:nvSpPr>
        <p:spPr>
          <a:xfrm>
            <a:off x="523875" y="157341"/>
            <a:ext cx="111442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DM Sans" pitchFamily="2" charset="0"/>
              </a:rPr>
              <a:t>We all want:</a:t>
            </a:r>
          </a:p>
          <a:p>
            <a:r>
              <a:rPr lang="en-GB" sz="2000" b="1" dirty="0">
                <a:latin typeface="DM Sans" pitchFamily="2" charset="0"/>
              </a:rPr>
              <a:t>Opportunity for residents</a:t>
            </a:r>
            <a:r>
              <a:rPr lang="en-GB" sz="2000" dirty="0">
                <a:latin typeface="DM Sans" pitchFamily="2" charset="0"/>
              </a:rPr>
              <a:t> - clear pathways into meaningful work</a:t>
            </a:r>
          </a:p>
          <a:p>
            <a:r>
              <a:rPr lang="en-GB" sz="2000" b="1" dirty="0">
                <a:latin typeface="DM Sans" pitchFamily="2" charset="0"/>
              </a:rPr>
              <a:t>Opportunity for businesses</a:t>
            </a:r>
            <a:r>
              <a:rPr lang="en-GB" sz="2000" dirty="0">
                <a:latin typeface="DM Sans" pitchFamily="2" charset="0"/>
              </a:rPr>
              <a:t> - the right skills, at the right time</a:t>
            </a:r>
          </a:p>
          <a:p>
            <a:r>
              <a:rPr lang="en-GB" sz="2000" b="1" dirty="0">
                <a:latin typeface="DM Sans" pitchFamily="2" charset="0"/>
              </a:rPr>
              <a:t>Alignment with growth</a:t>
            </a:r>
            <a:r>
              <a:rPr lang="en-GB" sz="2000" dirty="0">
                <a:latin typeface="DM Sans" pitchFamily="2" charset="0"/>
              </a:rPr>
              <a:t> - careers linked to real economic demand</a:t>
            </a:r>
          </a:p>
          <a:p>
            <a:endParaRPr lang="en-GB" sz="2000" dirty="0">
              <a:latin typeface="DM Sans" pitchFamily="2" charset="0"/>
            </a:endParaRPr>
          </a:p>
          <a:p>
            <a:r>
              <a:rPr lang="en-GB" sz="2000" b="1" dirty="0">
                <a:latin typeface="DM Sans" pitchFamily="2" charset="0"/>
              </a:rPr>
              <a:t>What will make the difference</a:t>
            </a:r>
          </a:p>
          <a:p>
            <a:endParaRPr lang="en-GB" sz="2000" b="1" dirty="0">
              <a:latin typeface="DM Sans" pitchFamily="2" charset="0"/>
            </a:endParaRPr>
          </a:p>
          <a:p>
            <a:r>
              <a:rPr lang="en-GB" sz="2000" b="1" dirty="0">
                <a:latin typeface="DM Sans" pitchFamily="2" charset="0"/>
              </a:rPr>
              <a:t>Work through &amp; with employer bodies</a:t>
            </a:r>
            <a:r>
              <a:rPr lang="en-GB" sz="2000" dirty="0">
                <a:latin typeface="DM Sans" pitchFamily="2" charset="0"/>
              </a:rPr>
              <a:t> - Chambers of Commerce and trusted business networks</a:t>
            </a:r>
          </a:p>
          <a:p>
            <a:r>
              <a:rPr lang="en-GB" sz="2000" b="1" dirty="0">
                <a:latin typeface="DM Sans" pitchFamily="2" charset="0"/>
              </a:rPr>
              <a:t>Tell us what you need from business</a:t>
            </a:r>
            <a:r>
              <a:rPr lang="en-GB" sz="2000" dirty="0">
                <a:latin typeface="DM Sans" pitchFamily="2" charset="0"/>
              </a:rPr>
              <a:t> (via Vicky and the team) — we’ll help strengthen and sustain those relationships</a:t>
            </a:r>
          </a:p>
          <a:p>
            <a:r>
              <a:rPr lang="en-GB" sz="2000" b="1" dirty="0">
                <a:latin typeface="DM Sans" pitchFamily="2" charset="0"/>
              </a:rPr>
              <a:t>Give employers clarity and time</a:t>
            </a:r>
            <a:r>
              <a:rPr lang="en-GB" sz="2000" dirty="0">
                <a:latin typeface="DM Sans" pitchFamily="2" charset="0"/>
              </a:rPr>
              <a:t> - a clear return on investment and a ladder of ways to engage</a:t>
            </a:r>
          </a:p>
          <a:p>
            <a:r>
              <a:rPr lang="en-GB" sz="2000" b="1" dirty="0">
                <a:latin typeface="DM Sans" pitchFamily="2" charset="0"/>
              </a:rPr>
              <a:t>Recognise the shift</a:t>
            </a:r>
            <a:r>
              <a:rPr lang="en-GB" sz="2000" dirty="0">
                <a:latin typeface="DM Sans" pitchFamily="2" charset="0"/>
              </a:rPr>
              <a:t> - employment is changing</a:t>
            </a:r>
          </a:p>
          <a:p>
            <a:endParaRPr lang="en-GB" sz="2000" b="1" dirty="0">
              <a:latin typeface="DM Sans" pitchFamily="2" charset="0"/>
            </a:endParaRPr>
          </a:p>
          <a:p>
            <a:r>
              <a:rPr lang="en-GB" sz="2000" b="1" dirty="0">
                <a:latin typeface="DM Sans" pitchFamily="2" charset="0"/>
              </a:rPr>
              <a:t>Align careers with economic growth priorities and future potential</a:t>
            </a:r>
          </a:p>
          <a:p>
            <a:endParaRPr lang="en-GB" sz="2000" dirty="0">
              <a:latin typeface="DM Sans" pitchFamily="2" charset="0"/>
            </a:endParaRPr>
          </a:p>
          <a:p>
            <a:r>
              <a:rPr lang="en-GB" sz="2000" b="1" dirty="0">
                <a:latin typeface="DM Sans" pitchFamily="2" charset="0"/>
              </a:rPr>
              <a:t>Collaboration in action - Joint solutions</a:t>
            </a:r>
            <a:r>
              <a:rPr lang="en-GB" sz="2000" dirty="0">
                <a:latin typeface="DM Sans" pitchFamily="2" charset="0"/>
              </a:rPr>
              <a:t> that make it easier for learners, employers and partners to get what they need, simply and effectively</a:t>
            </a:r>
          </a:p>
          <a:p>
            <a:endParaRPr lang="en-GB" sz="2000" dirty="0">
              <a:latin typeface="DM Sans" pitchFamily="2" charset="0"/>
            </a:endParaRPr>
          </a:p>
          <a:p>
            <a:endParaRPr lang="en-GB" sz="20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3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>
            <a:extLst>
              <a:ext uri="{FF2B5EF4-FFF2-40B4-BE49-F238E27FC236}">
                <a16:creationId xmlns:a16="http://schemas.microsoft.com/office/drawing/2014/main" id="{074B3668-17CE-99E0-449B-1ECE9B739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7" y="2503179"/>
            <a:ext cx="7325197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0" tIns="60960" rIns="121920" bIns="6096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DM Sans"/>
                <a:ea typeface="ＭＳ Ｐゴシック"/>
              </a:rPr>
              <a:t>We help companies grow, innovate and export. </a:t>
            </a:r>
            <a:endParaRPr lang="en-US" sz="3200" dirty="0">
              <a:solidFill>
                <a:srgbClr val="0000FF"/>
              </a:solidFill>
              <a:latin typeface="DM Sans"/>
              <a:ea typeface="ＭＳ Ｐゴシック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DM Sans"/>
                <a:ea typeface="ＭＳ Ｐゴシック"/>
              </a:rPr>
              <a:t>Everything we do contributes to making the South-West the best place to live, learn and work.</a:t>
            </a:r>
            <a:endParaRPr lang="en-US" sz="3200" dirty="0">
              <a:solidFill>
                <a:srgbClr val="0000FF"/>
              </a:solidFill>
              <a:latin typeface="DM Sans"/>
              <a:ea typeface="ＭＳ Ｐゴシック"/>
            </a:endParaRPr>
          </a:p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DM Sans" pitchFamily="2" charset="0"/>
            </a:endParaRPr>
          </a:p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DM Sans"/>
                <a:ea typeface="ＭＳ Ｐゴシック"/>
              </a:rPr>
              <a:t>Business West. </a:t>
            </a:r>
            <a:endParaRPr lang="en-US" altLang="en-US" dirty="0">
              <a:solidFill>
                <a:srgbClr val="0000FF"/>
              </a:solidFill>
              <a:latin typeface="DM Sans"/>
              <a:ea typeface="ＭＳ Ｐゴシック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DM Sans"/>
                <a:ea typeface="ＭＳ Ｐゴシック"/>
              </a:rPr>
              <a:t>Delivering for our businesses of tomorrow, today.</a:t>
            </a:r>
            <a:endParaRPr lang="en-US" altLang="en-US" dirty="0">
              <a:solidFill>
                <a:srgbClr val="0000FF"/>
              </a:solidFill>
              <a:latin typeface="DM Sans"/>
              <a:ea typeface="ＭＳ Ｐゴシック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9DB6445B-9DC7-CCBC-31BE-54C7D04D2F3E}"/>
              </a:ext>
            </a:extLst>
          </p:cNvPr>
          <p:cNvSpPr/>
          <p:nvPr/>
        </p:nvSpPr>
        <p:spPr>
          <a:xfrm rot="2700000">
            <a:off x="9776090" y="990543"/>
            <a:ext cx="4849340" cy="4849340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Candara" panose="020E0502030303020204"/>
            </a:endParaRPr>
          </a:p>
        </p:txBody>
      </p:sp>
      <p:pic>
        <p:nvPicPr>
          <p:cNvPr id="8" name="Picture 7" descr="A blue and black sign&#10;&#10;Description automatically generated with low confidence">
            <a:extLst>
              <a:ext uri="{FF2B5EF4-FFF2-40B4-BE49-F238E27FC236}">
                <a16:creationId xmlns:a16="http://schemas.microsoft.com/office/drawing/2014/main" id="{F53D2250-C52A-A9CA-36DB-2A9DD8C26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96" y="647390"/>
            <a:ext cx="2065848" cy="896937"/>
          </a:xfrm>
          <a:prstGeom prst="rect">
            <a:avLst/>
          </a:prstGeom>
        </p:spPr>
      </p:pic>
      <p:pic>
        <p:nvPicPr>
          <p:cNvPr id="11" name="Picture 10" descr="A blue and black sign&#10;&#10;AI-generated content may be incorrect.">
            <a:extLst>
              <a:ext uri="{FF2B5EF4-FFF2-40B4-BE49-F238E27FC236}">
                <a16:creationId xmlns:a16="http://schemas.microsoft.com/office/drawing/2014/main" id="{FEF24B48-5283-C6C2-46B5-FF3BB7EC99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78325" y="837314"/>
            <a:ext cx="2026919" cy="70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D386E-7D89-6D6F-DD33-42086EF77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29E5A2A8-B45D-5C39-4980-7D71CB9FD226}"/>
              </a:ext>
            </a:extLst>
          </p:cNvPr>
          <p:cNvSpPr/>
          <p:nvPr/>
        </p:nvSpPr>
        <p:spPr>
          <a:xfrm rot="2700000">
            <a:off x="9767331" y="990543"/>
            <a:ext cx="4849340" cy="4849340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Candara" panose="020E0502030303020204"/>
            </a:endParaRPr>
          </a:p>
        </p:txBody>
      </p:sp>
      <p:pic>
        <p:nvPicPr>
          <p:cNvPr id="4" name="Picture 3" descr="A picture containing font, text, electric blue, graphics&#10;&#10;Description automatically generated">
            <a:extLst>
              <a:ext uri="{FF2B5EF4-FFF2-40B4-BE49-F238E27FC236}">
                <a16:creationId xmlns:a16="http://schemas.microsoft.com/office/drawing/2014/main" id="{43D2B01F-C40F-7D31-67B8-7D2CDB3A6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624" y="5869802"/>
            <a:ext cx="2123995" cy="530999"/>
          </a:xfrm>
          <a:prstGeom prst="rect">
            <a:avLst/>
          </a:prstGeom>
        </p:spPr>
      </p:pic>
      <p:pic>
        <p:nvPicPr>
          <p:cNvPr id="10" name="Picture 9" descr="A blue and black sign&#10;&#10;Description automatically generated with low confidence">
            <a:extLst>
              <a:ext uri="{FF2B5EF4-FFF2-40B4-BE49-F238E27FC236}">
                <a16:creationId xmlns:a16="http://schemas.microsoft.com/office/drawing/2014/main" id="{C1D51A99-49AE-9158-E7D2-457034942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96" y="456890"/>
            <a:ext cx="2065848" cy="896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4BAC05-D8E7-5155-63D2-3E6553A52C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2701" y="551563"/>
            <a:ext cx="2026919" cy="707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6B35ED-25D9-B6EC-9FA9-128096E193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627" y="-13789"/>
            <a:ext cx="11964373" cy="68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109"/>
      </p:ext>
    </p:extLst>
  </p:cSld>
  <p:clrMapOvr>
    <a:masterClrMapping/>
  </p:clrMapOvr>
  <p:transition spd="med" advClick="0" advTm="7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map&#10;&#10;AI-generated content may be incorrect.">
            <a:extLst>
              <a:ext uri="{FF2B5EF4-FFF2-40B4-BE49-F238E27FC236}">
                <a16:creationId xmlns:a16="http://schemas.microsoft.com/office/drawing/2014/main" id="{7F959076-04D4-98B4-3C12-79D9955D2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17824" cy="6858000"/>
          </a:xfrm>
          <a:prstGeom prst="rect">
            <a:avLst/>
          </a:prstGeom>
        </p:spPr>
      </p:pic>
      <p:pic>
        <p:nvPicPr>
          <p:cNvPr id="6" name="Picture 5" descr="A group of blue and white business cards&#10;&#10;AI-generated content may be incorrect.">
            <a:extLst>
              <a:ext uri="{FF2B5EF4-FFF2-40B4-BE49-F238E27FC236}">
                <a16:creationId xmlns:a16="http://schemas.microsoft.com/office/drawing/2014/main" id="{5E2D34D2-21B8-CC42-887F-93049F6D5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068" y="1"/>
            <a:ext cx="4429932" cy="3429000"/>
          </a:xfrm>
          <a:prstGeom prst="rect">
            <a:avLst/>
          </a:prstGeom>
        </p:spPr>
      </p:pic>
      <p:pic>
        <p:nvPicPr>
          <p:cNvPr id="8" name="Picture 7" descr="A screenshot of a blue and white cover&#10;&#10;AI-generated content may be incorrect.">
            <a:extLst>
              <a:ext uri="{FF2B5EF4-FFF2-40B4-BE49-F238E27FC236}">
                <a16:creationId xmlns:a16="http://schemas.microsoft.com/office/drawing/2014/main" id="{B44E1FFC-6842-DF9E-014D-734311EF8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843" y="1"/>
            <a:ext cx="2160205" cy="34290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75C3907-1897-75F0-98E9-BF50D47C3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958387"/>
              </p:ext>
            </p:extLst>
          </p:nvPr>
        </p:nvGraphicFramePr>
        <p:xfrm>
          <a:off x="5317824" y="3299986"/>
          <a:ext cx="6874176" cy="359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6731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E663-69E7-4330-3B28-BEC5719C6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england with different states&#10;&#10;AI-generated content may be incorrect.">
            <a:extLst>
              <a:ext uri="{FF2B5EF4-FFF2-40B4-BE49-F238E27FC236}">
                <a16:creationId xmlns:a16="http://schemas.microsoft.com/office/drawing/2014/main" id="{98387CC3-4228-8B42-64F6-5E24DB3A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t="7820" r="10481" b="51753"/>
          <a:stretch>
            <a:fillRect/>
          </a:stretch>
        </p:blipFill>
        <p:spPr>
          <a:xfrm>
            <a:off x="-291182" y="-2694"/>
            <a:ext cx="12705253" cy="69521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8BA36E-2E44-E4E0-BA1F-C794117F5BBA}"/>
              </a:ext>
            </a:extLst>
          </p:cNvPr>
          <p:cNvSpPr/>
          <p:nvPr/>
        </p:nvSpPr>
        <p:spPr>
          <a:xfrm>
            <a:off x="40208" y="838173"/>
            <a:ext cx="3509814" cy="551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A99DC8D-461D-ED11-A464-07B4F06F4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20" y="1797671"/>
            <a:ext cx="3509814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GB" sz="1800" i="1" dirty="0">
              <a:solidFill>
                <a:srgbClr val="002882"/>
              </a:solidFill>
              <a:highlight>
                <a:srgbClr val="FFFFFF"/>
              </a:highlight>
              <a:latin typeface="DM Sans" pitchFamily="2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2882"/>
                </a:solidFill>
                <a:highlight>
                  <a:srgbClr val="FFFFFF"/>
                </a:highlight>
                <a:latin typeface="DM Sans" pitchFamily="2" charset="0"/>
              </a:rPr>
              <a:t>Sectors in the Local Growth Plan 2025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GB" sz="2000" dirty="0">
                <a:solidFill>
                  <a:srgbClr val="002882"/>
                </a:solidFill>
                <a:highlight>
                  <a:srgbClr val="FFFFFF"/>
                </a:highlight>
                <a:latin typeface="DM Sans" pitchFamily="2" charset="0"/>
              </a:rPr>
              <a:t>Security, Cyber and Digital Technologies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GB" sz="2000" dirty="0">
                <a:solidFill>
                  <a:srgbClr val="002882"/>
                </a:solidFill>
                <a:highlight>
                  <a:srgbClr val="FFFFFF"/>
                </a:highlight>
                <a:latin typeface="DM Sans" pitchFamily="2" charset="0"/>
              </a:rPr>
              <a:t>Agri-Tech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GB" sz="2000" dirty="0">
                <a:solidFill>
                  <a:srgbClr val="002882"/>
                </a:solidFill>
                <a:highlight>
                  <a:srgbClr val="FFFFFF"/>
                </a:highlight>
                <a:latin typeface="DM Sans" pitchFamily="2" charset="0"/>
              </a:rPr>
              <a:t>Advanced Manufacturing and Engineering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GB" sz="2000" dirty="0">
                <a:solidFill>
                  <a:srgbClr val="002882"/>
                </a:solidFill>
                <a:highlight>
                  <a:srgbClr val="FFFFFF"/>
                </a:highlight>
                <a:latin typeface="DM Sans" pitchFamily="2" charset="0"/>
              </a:rPr>
              <a:t>Green Energy Generation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2882"/>
                </a:solidFill>
                <a:highlight>
                  <a:srgbClr val="FFFFFF"/>
                </a:highlight>
                <a:latin typeface="DM Sans" pitchFamily="2" charset="0"/>
              </a:rPr>
              <a:t>LSIP to also include: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2882"/>
                </a:solidFill>
                <a:highlight>
                  <a:srgbClr val="FFFFFF"/>
                </a:highlight>
                <a:latin typeface="DM Sans" pitchFamily="2" charset="0"/>
              </a:rPr>
              <a:t>Creative Industries, Culture &amp; Sustainable Tourism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F279CFB-768B-86EE-99C2-F309A047A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9" y="1026828"/>
            <a:ext cx="33125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FF"/>
                </a:solidFill>
                <a:latin typeface="DM Sans" pitchFamily="2" charset="77"/>
              </a:rPr>
              <a:t>Gloucestershire LSIP 2025-2028</a:t>
            </a:r>
          </a:p>
        </p:txBody>
      </p:sp>
    </p:spTree>
    <p:extLst>
      <p:ext uri="{BB962C8B-B14F-4D97-AF65-F5344CB8AC3E}">
        <p14:creationId xmlns:p14="http://schemas.microsoft.com/office/powerpoint/2010/main" val="46822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CE31C-168E-A8C7-29F3-C27C8AE65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46647E-5CF9-4FB8-86D1-ECC18B79F707}"/>
              </a:ext>
            </a:extLst>
          </p:cNvPr>
          <p:cNvSpPr txBox="1"/>
          <p:nvPr/>
        </p:nvSpPr>
        <p:spPr>
          <a:xfrm>
            <a:off x="554736" y="540512"/>
            <a:ext cx="110825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AutoNum type="arabicPeriod"/>
            </a:pPr>
            <a:r>
              <a:rPr lang="en-GB" sz="2800" b="1" dirty="0">
                <a:latin typeface="Gill Sans" panose="020B0602020004020203" pitchFamily="34" charset="0"/>
              </a:rPr>
              <a:t>Critical </a:t>
            </a:r>
            <a:r>
              <a:rPr lang="en-GB" sz="2800" b="1">
                <a:latin typeface="Gill Sans" panose="020B0602020004020203" pitchFamily="34" charset="0"/>
              </a:rPr>
              <a:t>&amp; Enabling - Preparedness</a:t>
            </a:r>
            <a:r>
              <a:rPr lang="en-GB" sz="2800" b="1" dirty="0">
                <a:latin typeface="Gill Sans" panose="020B0602020004020203" pitchFamily="34" charset="0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" panose="020B0602020004020203" pitchFamily="34" charset="0"/>
              </a:rPr>
              <a:t>Understanding the nature of and being ready for work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" panose="020B0602020004020203" pitchFamily="34" charset="0"/>
              </a:rPr>
              <a:t>Critical and enabling skills that allow business to be done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" panose="020B0602020004020203" pitchFamily="34" charset="0"/>
              </a:rPr>
              <a:t>Adaptability, readiness and understanding of 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" panose="020B0602020004020203" pitchFamily="34" charset="0"/>
              </a:rPr>
              <a:t>Broaden aspiration in line with employment opportunity (brain drain)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" panose="020B0602020004020203" pitchFamily="34" charset="0"/>
              </a:rPr>
              <a:t>Replacing the ‘paper round’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i="1" dirty="0">
                <a:latin typeface="Gill Sans" panose="020B0602020004020203" pitchFamily="34" charset="0"/>
              </a:rPr>
              <a:t>“young people need more exposure to work”</a:t>
            </a:r>
          </a:p>
          <a:p>
            <a:pPr lvl="1"/>
            <a:endParaRPr lang="en-GB" sz="2800" i="1" dirty="0">
              <a:latin typeface="Gill Sans" panose="020B0602020004020203" pitchFamily="34" charset="0"/>
            </a:endParaRPr>
          </a:p>
          <a:p>
            <a:pPr marL="971550" lvl="1" indent="-514350">
              <a:buAutoNum type="arabicPeriod" startAt="2"/>
            </a:pPr>
            <a:r>
              <a:rPr lang="en-GB" sz="2800" b="1" dirty="0">
                <a:latin typeface="Gill Sans" panose="020B0602020004020203" pitchFamily="34" charset="0"/>
              </a:rPr>
              <a:t>Technical and sectoral</a:t>
            </a:r>
          </a:p>
          <a:p>
            <a:pPr marL="971550" lvl="1" indent="-514350">
              <a:buAutoNum type="arabicPeriod" startAt="2"/>
            </a:pPr>
            <a:r>
              <a:rPr lang="en-GB" sz="2800" b="1" dirty="0">
                <a:latin typeface="Gill Sans" panose="020B0602020004020203" pitchFamily="34" charset="0"/>
              </a:rPr>
              <a:t>Transformative: </a:t>
            </a:r>
            <a:r>
              <a:rPr lang="en-GB" sz="2800" dirty="0">
                <a:latin typeface="Gill Sans" panose="020B0602020004020203" pitchFamily="34" charset="0"/>
              </a:rPr>
              <a:t>Changing needs and roles in line with the fourth industrial revolution</a:t>
            </a:r>
          </a:p>
          <a:p>
            <a:endParaRPr lang="en-GB" sz="2800" dirty="0">
              <a:latin typeface="Gill Sans" panose="020B0602020004020203" pitchFamily="34" charset="0"/>
            </a:endParaRPr>
          </a:p>
          <a:p>
            <a:endParaRPr lang="en-GB" sz="2800" dirty="0">
              <a:latin typeface="Gill Sans" panose="020B0602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1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903D9-56DC-653E-E0D6-11D09771E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75BA22-5EBB-0C2C-2F79-F3A41330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26" y="1790651"/>
            <a:ext cx="4759612" cy="583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33" dirty="0">
                <a:solidFill>
                  <a:srgbClr val="002882"/>
                </a:solidFill>
                <a:latin typeface="DM Sans" pitchFamily="2" charset="77"/>
              </a:rPr>
              <a:t>The UK bets big on the universal need for digital</a:t>
            </a:r>
          </a:p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133" dirty="0">
              <a:solidFill>
                <a:srgbClr val="002882"/>
              </a:solidFill>
              <a:latin typeface="DM Sans" pitchFamily="2" charset="77"/>
            </a:endParaRPr>
          </a:p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00FF"/>
                </a:solidFill>
                <a:latin typeface="DM Sans" pitchFamily="2" charset="0"/>
              </a:rPr>
              <a:t>“Diffusing the latest technology across our economy and public services will be as important as supporting the latest unicorns.”</a:t>
            </a:r>
          </a:p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FF"/>
              </a:solidFill>
              <a:latin typeface="DM Sans" pitchFamily="2" charset="0"/>
            </a:endParaRPr>
          </a:p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00FF"/>
                </a:solidFill>
                <a:latin typeface="DM Sans" pitchFamily="2" charset="0"/>
              </a:rPr>
              <a:t>“I will introduce a curriculum fit for the digital age”</a:t>
            </a:r>
          </a:p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67" dirty="0">
              <a:solidFill>
                <a:srgbClr val="002882"/>
              </a:solidFill>
              <a:latin typeface="DM Sans" pitchFamily="2" charset="77"/>
            </a:endParaRPr>
          </a:p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67" dirty="0">
                <a:solidFill>
                  <a:srgbClr val="002882"/>
                </a:solidFill>
                <a:latin typeface="DM Sans" pitchFamily="2" charset="77"/>
              </a:rPr>
              <a:t>Keir Starmer speeches, 2023, London Tech Week and review of National Curriculum</a:t>
            </a:r>
          </a:p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i="1" dirty="0">
              <a:solidFill>
                <a:srgbClr val="0000FF"/>
              </a:solidFill>
              <a:latin typeface="DM Sans" pitchFamily="2" charset="0"/>
            </a:endParaRPr>
          </a:p>
          <a:p>
            <a:pPr defTabSz="609585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4267" dirty="0">
              <a:solidFill>
                <a:srgbClr val="002882"/>
              </a:solidFill>
              <a:latin typeface="DM Sans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1568D7-4596-0D27-0066-2267702369F1}"/>
              </a:ext>
            </a:extLst>
          </p:cNvPr>
          <p:cNvGrpSpPr/>
          <p:nvPr/>
        </p:nvGrpSpPr>
        <p:grpSpPr>
          <a:xfrm>
            <a:off x="5701550" y="0"/>
            <a:ext cx="6388356" cy="3657829"/>
            <a:chOff x="5719877" y="0"/>
            <a:chExt cx="3424123" cy="18998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85AEE1-E396-6C0B-6585-694F3281E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1248" b="72554"/>
            <a:stretch/>
          </p:blipFill>
          <p:spPr>
            <a:xfrm>
              <a:off x="5719877" y="0"/>
              <a:ext cx="3424123" cy="10567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B33779-6E78-E89B-AD96-CB3936B0F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731" b="63298"/>
            <a:stretch/>
          </p:blipFill>
          <p:spPr>
            <a:xfrm>
              <a:off x="5719877" y="1056705"/>
              <a:ext cx="3394232" cy="84310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1EBB599-1FA1-ACCD-A9BC-E53AE218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118" y="3657829"/>
            <a:ext cx="6831556" cy="38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189" indent="-457189" defTabSz="609585" eaLnBrk="1" fontAlgn="base" hangingPunct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133" dirty="0">
                <a:solidFill>
                  <a:srgbClr val="002882"/>
                </a:solidFill>
                <a:latin typeface="DM Sans" pitchFamily="2" charset="77"/>
              </a:rPr>
              <a:t>‘Unleash AI’</a:t>
            </a:r>
          </a:p>
          <a:p>
            <a:pPr marL="457189" indent="-457189" defTabSz="609585" eaLnBrk="1" fontAlgn="base" hangingPunct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133" dirty="0">
                <a:solidFill>
                  <a:srgbClr val="002882"/>
                </a:solidFill>
                <a:latin typeface="DM Sans" pitchFamily="2" charset="77"/>
              </a:rPr>
              <a:t>Plans to increase digital inclusion</a:t>
            </a:r>
          </a:p>
          <a:p>
            <a:pPr marL="457189" indent="-457189" defTabSz="609585" eaLnBrk="1" fontAlgn="base" hangingPunct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133" dirty="0">
                <a:solidFill>
                  <a:srgbClr val="002882"/>
                </a:solidFill>
                <a:latin typeface="DM Sans" pitchFamily="2" charset="77"/>
              </a:rPr>
              <a:t>Third country in the world to have a tech sector valued at over $1 trillion</a:t>
            </a:r>
          </a:p>
          <a:p>
            <a:pPr marL="457189" indent="-457189" defTabSz="609585" eaLnBrk="1" fontAlgn="base" hangingPunct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133" dirty="0">
                <a:solidFill>
                  <a:srgbClr val="002882"/>
                </a:solidFill>
                <a:latin typeface="DM Sans" pitchFamily="2" charset="77"/>
              </a:rPr>
              <a:t>Industrial Strategy - one of three ‘critical opportunities’ </a:t>
            </a:r>
          </a:p>
          <a:p>
            <a:pPr marL="457189" indent="-457189" defTabSz="609585" eaLnBrk="1" fontAlgn="base" hangingPunct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133" dirty="0">
                <a:solidFill>
                  <a:srgbClr val="002882"/>
                </a:solidFill>
                <a:latin typeface="DM Sans" pitchFamily="2" charset="77"/>
              </a:rPr>
              <a:t>Industrial Strategy - one of the eight identified priority growth sectors</a:t>
            </a:r>
          </a:p>
          <a:p>
            <a:pPr marL="761981" indent="-761981" defTabSz="609585" eaLnBrk="1" fontAlgn="base" hangingPunct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altLang="en-US" sz="4267" dirty="0">
              <a:solidFill>
                <a:srgbClr val="002882"/>
              </a:solidFill>
              <a:latin typeface="DM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92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graph&#10;&#10;AI-generated content may be incorrect.">
            <a:extLst>
              <a:ext uri="{FF2B5EF4-FFF2-40B4-BE49-F238E27FC236}">
                <a16:creationId xmlns:a16="http://schemas.microsoft.com/office/drawing/2014/main" id="{6591E127-05AC-AEAF-5CDC-A20D092F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0" t="6562" r="9068" b="14975"/>
          <a:stretch/>
        </p:blipFill>
        <p:spPr>
          <a:xfrm>
            <a:off x="0" y="454616"/>
            <a:ext cx="12192000" cy="61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9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534EE-B002-C2A9-087E-559DD5A6E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4A67D9-A99E-35D7-7ACE-95F69B23E5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3" t="5281" r="7263" b="17806"/>
          <a:stretch/>
        </p:blipFill>
        <p:spPr>
          <a:xfrm>
            <a:off x="0" y="475280"/>
            <a:ext cx="12162032" cy="58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19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Business West">
      <a:dk1>
        <a:srgbClr val="002882"/>
      </a:dk1>
      <a:lt1>
        <a:srgbClr val="FFFFFF"/>
      </a:lt1>
      <a:dk2>
        <a:srgbClr val="0000FF"/>
      </a:dk2>
      <a:lt2>
        <a:srgbClr val="95FF00"/>
      </a:lt2>
      <a:accent1>
        <a:srgbClr val="08FFFF"/>
      </a:accent1>
      <a:accent2>
        <a:srgbClr val="0064FF"/>
      </a:accent2>
      <a:accent3>
        <a:srgbClr val="F3F7F7"/>
      </a:accent3>
      <a:accent4>
        <a:srgbClr val="0063FF"/>
      </a:accent4>
      <a:accent5>
        <a:srgbClr val="0000FF"/>
      </a:accent5>
      <a:accent6>
        <a:srgbClr val="002882"/>
      </a:accent6>
      <a:hlink>
        <a:srgbClr val="6BFF00"/>
      </a:hlink>
      <a:folHlink>
        <a:srgbClr val="0000FF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smtClean="0">
            <a:latin typeface="Gill Sans" panose="020B0602020004020203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c0c9c6-7a63-4a12-8bf9-ac64b6da0b0a" xsi:nil="true"/>
    <lcf76f155ced4ddcb4097134ff3c332f xmlns="9c57ed08-72bb-4795-8613-1e7916fa3a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9328D6F086B43892924ECED4AD8D2" ma:contentTypeVersion="32" ma:contentTypeDescription="Create a new document." ma:contentTypeScope="" ma:versionID="a68e566b6fd93f0f4b502d9705fdbd3b">
  <xsd:schema xmlns:xsd="http://www.w3.org/2001/XMLSchema" xmlns:xs="http://www.w3.org/2001/XMLSchema" xmlns:p="http://schemas.microsoft.com/office/2006/metadata/properties" xmlns:ns2="9c57ed08-72bb-4795-8613-1e7916fa3a51" xmlns:ns3="76c0c9c6-7a63-4a12-8bf9-ac64b6da0b0a" targetNamespace="http://schemas.microsoft.com/office/2006/metadata/properties" ma:root="true" ma:fieldsID="ecf4ec9df7dd74b8e0d429b044556ade" ns2:_="" ns3:_="">
    <xsd:import namespace="9c57ed08-72bb-4795-8613-1e7916fa3a51"/>
    <xsd:import namespace="76c0c9c6-7a63-4a12-8bf9-ac64b6da0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7ed08-72bb-4795-8613-1e7916fa3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displayName="Image Tags_0" ma:hidden="true" ma:internalName="lcf76f155ced4ddcb4097134ff3c332f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0c9c6-7a63-4a12-8bf9-ac64b6da0b0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8fbb5d4-d919-48b2-a080-5b1984a0248a}" ma:internalName="TaxCatchAll" ma:showField="CatchAllData" ma:web="76c0c9c6-7a63-4a12-8bf9-ac64b6da0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7B021-B7D4-4077-8319-584744C871A1}">
  <ds:schemaRefs>
    <ds:schemaRef ds:uri="http://schemas.microsoft.com/office/2006/metadata/properties"/>
    <ds:schemaRef ds:uri="http://schemas.microsoft.com/office/infopath/2007/PartnerControls"/>
    <ds:schemaRef ds:uri="76c0c9c6-7a63-4a12-8bf9-ac64b6da0b0a"/>
    <ds:schemaRef ds:uri="9c57ed08-72bb-4795-8613-1e7916fa3a51"/>
  </ds:schemaRefs>
</ds:datastoreItem>
</file>

<file path=customXml/itemProps2.xml><?xml version="1.0" encoding="utf-8"?>
<ds:datastoreItem xmlns:ds="http://schemas.openxmlformats.org/officeDocument/2006/customXml" ds:itemID="{11FAADA2-2775-49F0-9B09-D1D56D3498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87CE4-A373-47CF-BB5D-60E3104F67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57ed08-72bb-4795-8613-1e7916fa3a51"/>
    <ds:schemaRef ds:uri="76c0c9c6-7a63-4a12-8bf9-ac64b6da0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754</Words>
  <Application>Microsoft Office PowerPoint</Application>
  <PresentationFormat>Widescreen</PresentationFormat>
  <Paragraphs>88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Candara</vt:lpstr>
      <vt:lpstr>DM Sans</vt:lpstr>
      <vt:lpstr>Gill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Tudge</dc:creator>
  <cp:lastModifiedBy>LUKINS, Vicky</cp:lastModifiedBy>
  <cp:revision>1</cp:revision>
  <dcterms:created xsi:type="dcterms:W3CDTF">2026-01-16T15:01:13Z</dcterms:created>
  <dcterms:modified xsi:type="dcterms:W3CDTF">2026-01-26T10:57:24Z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0x010100CFA9328D6F086B43892924ECED4AD8D2</vt:lpwstr>
  </property>
  <property fmtid="{D5CDD505-2E9C-101B-9397-08002B2CF9AE}" pid="3" name="MSIP_Label_7d404578-2d81-4a23-86f9-58870b7211f0_Enabled">
    <vt:lpwstr>true</vt:lpwstr>
  </property>
  <property fmtid="{D5CDD505-2E9C-101B-9397-08002B2CF9AE}" pid="4" name="MSIP_Label_7d404578-2d81-4a23-86f9-58870b7211f0_SetDate">
    <vt:lpwstr>2026-01-26T10:55:58Z</vt:lpwstr>
  </property>
  <property fmtid="{D5CDD505-2E9C-101B-9397-08002B2CF9AE}" pid="5" name="MSIP_Label_7d404578-2d81-4a23-86f9-58870b7211f0_Method">
    <vt:lpwstr>Standard</vt:lpwstr>
  </property>
  <property fmtid="{D5CDD505-2E9C-101B-9397-08002B2CF9AE}" pid="6" name="MSIP_Label_7d404578-2d81-4a23-86f9-58870b7211f0_Name">
    <vt:lpwstr>Official - Contains Personal Data</vt:lpwstr>
  </property>
  <property fmtid="{D5CDD505-2E9C-101B-9397-08002B2CF9AE}" pid="7" name="MSIP_Label_7d404578-2d81-4a23-86f9-58870b7211f0_SiteId">
    <vt:lpwstr>5faec754-64e3-4014-9bcc-e72fc73ba312</vt:lpwstr>
  </property>
  <property fmtid="{D5CDD505-2E9C-101B-9397-08002B2CF9AE}" pid="8" name="MSIP_Label_7d404578-2d81-4a23-86f9-58870b7211f0_ActionId">
    <vt:lpwstr>65985e08-81d6-4426-9efa-0b38a423144b</vt:lpwstr>
  </property>
  <property fmtid="{D5CDD505-2E9C-101B-9397-08002B2CF9AE}" pid="9" name="MSIP_Label_7d404578-2d81-4a23-86f9-58870b7211f0_ContentBits">
    <vt:lpwstr>0</vt:lpwstr>
  </property>
  <property fmtid="{D5CDD505-2E9C-101B-9397-08002B2CF9AE}" pid="10" name="MSIP_Label_7d404578-2d81-4a23-86f9-58870b7211f0_Tag">
    <vt:lpwstr>10, 1, 2, 1</vt:lpwstr>
  </property>
</Properties>
</file>